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8" r:id="rId2"/>
    <p:sldId id="259" r:id="rId3"/>
    <p:sldId id="257" r:id="rId4"/>
    <p:sldId id="260" r:id="rId5"/>
    <p:sldId id="261" r:id="rId6"/>
    <p:sldId id="262" r:id="rId7"/>
    <p:sldId id="263" r:id="rId8"/>
    <p:sldId id="264" r:id="rId9"/>
    <p:sldId id="266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81" r:id="rId22"/>
    <p:sldId id="282" r:id="rId23"/>
    <p:sldId id="277" r:id="rId24"/>
    <p:sldId id="278" r:id="rId25"/>
    <p:sldId id="279" r:id="rId26"/>
    <p:sldId id="28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92B8E"/>
    <a:srgbClr val="FCCF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21A3FA-BF70-4EAF-9E27-25154D6EA3C7}" v="791" dt="2025-10-16T15:01:35.3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1200" y="6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lotte Brown" userId="98cc858a-362d-4b0d-9ce9-0b612bc053e9" providerId="ADAL" clId="{B521A3FA-BF70-4EAF-9E27-25154D6EA3C7}"/>
    <pc:docChg chg="undo custSel addSld delSld modSld sldOrd delMainMaster">
      <pc:chgData name="Charlotte Brown" userId="98cc858a-362d-4b0d-9ce9-0b612bc053e9" providerId="ADAL" clId="{B521A3FA-BF70-4EAF-9E27-25154D6EA3C7}" dt="2025-10-16T15:01:38.503" v="7533" actId="1076"/>
      <pc:docMkLst>
        <pc:docMk/>
      </pc:docMkLst>
      <pc:sldChg chg="del">
        <pc:chgData name="Charlotte Brown" userId="98cc858a-362d-4b0d-9ce9-0b612bc053e9" providerId="ADAL" clId="{B521A3FA-BF70-4EAF-9E27-25154D6EA3C7}" dt="2025-10-15T10:53:08.128" v="5792" actId="47"/>
        <pc:sldMkLst>
          <pc:docMk/>
          <pc:sldMk cId="330028579" sldId="256"/>
        </pc:sldMkLst>
      </pc:sldChg>
      <pc:sldChg chg="modSp">
        <pc:chgData name="Charlotte Brown" userId="98cc858a-362d-4b0d-9ce9-0b612bc053e9" providerId="ADAL" clId="{B521A3FA-BF70-4EAF-9E27-25154D6EA3C7}" dt="2025-10-14T13:35:31.983" v="5136" actId="20577"/>
        <pc:sldMkLst>
          <pc:docMk/>
          <pc:sldMk cId="237354769" sldId="257"/>
        </pc:sldMkLst>
        <pc:spChg chg="mod">
          <ac:chgData name="Charlotte Brown" userId="98cc858a-362d-4b0d-9ce9-0b612bc053e9" providerId="ADAL" clId="{B521A3FA-BF70-4EAF-9E27-25154D6EA3C7}" dt="2025-10-14T13:35:31.983" v="5136" actId="20577"/>
          <ac:spMkLst>
            <pc:docMk/>
            <pc:sldMk cId="237354769" sldId="257"/>
            <ac:spMk id="3" creationId="{C4CC995D-BD41-B330-C22E-9D2FD95B5041}"/>
          </ac:spMkLst>
        </pc:spChg>
      </pc:sldChg>
      <pc:sldChg chg="addSp delSp modSp new mod ord modClrScheme chgLayout">
        <pc:chgData name="Charlotte Brown" userId="98cc858a-362d-4b0d-9ce9-0b612bc053e9" providerId="ADAL" clId="{B521A3FA-BF70-4EAF-9E27-25154D6EA3C7}" dt="2025-10-15T10:36:20.645" v="5196" actId="108"/>
        <pc:sldMkLst>
          <pc:docMk/>
          <pc:sldMk cId="1456721421" sldId="259"/>
        </pc:sldMkLst>
        <pc:spChg chg="mod ord">
          <ac:chgData name="Charlotte Brown" userId="98cc858a-362d-4b0d-9ce9-0b612bc053e9" providerId="ADAL" clId="{B521A3FA-BF70-4EAF-9E27-25154D6EA3C7}" dt="2025-10-13T14:57:15.139" v="3" actId="700"/>
          <ac:spMkLst>
            <pc:docMk/>
            <pc:sldMk cId="1456721421" sldId="259"/>
            <ac:spMk id="4" creationId="{6B52E237-38B1-F4EF-4A20-39D6D2814792}"/>
          </ac:spMkLst>
        </pc:spChg>
        <pc:spChg chg="add mod ord">
          <ac:chgData name="Charlotte Brown" userId="98cc858a-362d-4b0d-9ce9-0b612bc053e9" providerId="ADAL" clId="{B521A3FA-BF70-4EAF-9E27-25154D6EA3C7}" dt="2025-10-15T10:36:20.645" v="5196" actId="108"/>
          <ac:spMkLst>
            <pc:docMk/>
            <pc:sldMk cId="1456721421" sldId="259"/>
            <ac:spMk id="5" creationId="{14A5C25E-85B5-1730-A04C-273CDF4B688E}"/>
          </ac:spMkLst>
        </pc:spChg>
      </pc:sldChg>
      <pc:sldChg chg="modSp new mod modAnim">
        <pc:chgData name="Charlotte Brown" userId="98cc858a-362d-4b0d-9ce9-0b612bc053e9" providerId="ADAL" clId="{B521A3FA-BF70-4EAF-9E27-25154D6EA3C7}" dt="2025-10-15T14:11:37.356" v="6494" actId="20577"/>
        <pc:sldMkLst>
          <pc:docMk/>
          <pc:sldMk cId="2676071159" sldId="260"/>
        </pc:sldMkLst>
        <pc:spChg chg="mod">
          <ac:chgData name="Charlotte Brown" userId="98cc858a-362d-4b0d-9ce9-0b612bc053e9" providerId="ADAL" clId="{B521A3FA-BF70-4EAF-9E27-25154D6EA3C7}" dt="2025-10-15T10:37:33.472" v="5356" actId="20577"/>
          <ac:spMkLst>
            <pc:docMk/>
            <pc:sldMk cId="2676071159" sldId="260"/>
            <ac:spMk id="2" creationId="{999B9777-35EB-F9DA-45F6-D0D1418064F4}"/>
          </ac:spMkLst>
        </pc:spChg>
        <pc:spChg chg="mod">
          <ac:chgData name="Charlotte Brown" userId="98cc858a-362d-4b0d-9ce9-0b612bc053e9" providerId="ADAL" clId="{B521A3FA-BF70-4EAF-9E27-25154D6EA3C7}" dt="2025-10-15T14:11:37.356" v="6494" actId="20577"/>
          <ac:spMkLst>
            <pc:docMk/>
            <pc:sldMk cId="2676071159" sldId="260"/>
            <ac:spMk id="3" creationId="{49C1F009-258E-B9E9-E963-B509D0D7D513}"/>
          </ac:spMkLst>
        </pc:spChg>
      </pc:sldChg>
      <pc:sldChg chg="addSp delSp modSp new mod modAnim">
        <pc:chgData name="Charlotte Brown" userId="98cc858a-362d-4b0d-9ce9-0b612bc053e9" providerId="ADAL" clId="{B521A3FA-BF70-4EAF-9E27-25154D6EA3C7}" dt="2025-10-15T13:25:22.395" v="5857" actId="478"/>
        <pc:sldMkLst>
          <pc:docMk/>
          <pc:sldMk cId="4249667856" sldId="261"/>
        </pc:sldMkLst>
        <pc:spChg chg="mod">
          <ac:chgData name="Charlotte Brown" userId="98cc858a-362d-4b0d-9ce9-0b612bc053e9" providerId="ADAL" clId="{B521A3FA-BF70-4EAF-9E27-25154D6EA3C7}" dt="2025-10-15T10:37:51.007" v="5358" actId="108"/>
          <ac:spMkLst>
            <pc:docMk/>
            <pc:sldMk cId="4249667856" sldId="261"/>
            <ac:spMk id="2" creationId="{02A169CB-9CD4-1F1B-25D7-6A1E156C57BA}"/>
          </ac:spMkLst>
        </pc:spChg>
        <pc:spChg chg="mod">
          <ac:chgData name="Charlotte Brown" userId="98cc858a-362d-4b0d-9ce9-0b612bc053e9" providerId="ADAL" clId="{B521A3FA-BF70-4EAF-9E27-25154D6EA3C7}" dt="2025-10-15T13:25:17.934" v="5855" actId="20577"/>
          <ac:spMkLst>
            <pc:docMk/>
            <pc:sldMk cId="4249667856" sldId="261"/>
            <ac:spMk id="3" creationId="{0B6C7927-9C64-DA69-4D8D-135873263ED4}"/>
          </ac:spMkLst>
        </pc:spChg>
        <pc:spChg chg="add del mod">
          <ac:chgData name="Charlotte Brown" userId="98cc858a-362d-4b0d-9ce9-0b612bc053e9" providerId="ADAL" clId="{B521A3FA-BF70-4EAF-9E27-25154D6EA3C7}" dt="2025-10-15T13:25:22.395" v="5857" actId="478"/>
          <ac:spMkLst>
            <pc:docMk/>
            <pc:sldMk cId="4249667856" sldId="261"/>
            <ac:spMk id="7" creationId="{EC479502-32B5-9FAC-3BDB-05A5D128CC8B}"/>
          </ac:spMkLst>
        </pc:spChg>
        <pc:spChg chg="add mod">
          <ac:chgData name="Charlotte Brown" userId="98cc858a-362d-4b0d-9ce9-0b612bc053e9" providerId="ADAL" clId="{B521A3FA-BF70-4EAF-9E27-25154D6EA3C7}" dt="2025-10-15T13:24:21.164" v="5820" actId="164"/>
          <ac:spMkLst>
            <pc:docMk/>
            <pc:sldMk cId="4249667856" sldId="261"/>
            <ac:spMk id="8" creationId="{EBD4803C-6C02-8C59-7768-F50E9336EBC6}"/>
          </ac:spMkLst>
        </pc:spChg>
        <pc:spChg chg="add mod">
          <ac:chgData name="Charlotte Brown" userId="98cc858a-362d-4b0d-9ce9-0b612bc053e9" providerId="ADAL" clId="{B521A3FA-BF70-4EAF-9E27-25154D6EA3C7}" dt="2025-10-15T13:24:25.344" v="5821" actId="164"/>
          <ac:spMkLst>
            <pc:docMk/>
            <pc:sldMk cId="4249667856" sldId="261"/>
            <ac:spMk id="9" creationId="{55D6E6C7-4F80-EFB0-85A2-10BAC3F88FE4}"/>
          </ac:spMkLst>
        </pc:spChg>
        <pc:spChg chg="add mod">
          <ac:chgData name="Charlotte Brown" userId="98cc858a-362d-4b0d-9ce9-0b612bc053e9" providerId="ADAL" clId="{B521A3FA-BF70-4EAF-9E27-25154D6EA3C7}" dt="2025-10-15T13:24:29.337" v="5822" actId="164"/>
          <ac:spMkLst>
            <pc:docMk/>
            <pc:sldMk cId="4249667856" sldId="261"/>
            <ac:spMk id="10" creationId="{65A6E3AC-9524-8FE8-B775-3395689F60E2}"/>
          </ac:spMkLst>
        </pc:spChg>
        <pc:grpChg chg="add mod">
          <ac:chgData name="Charlotte Brown" userId="98cc858a-362d-4b0d-9ce9-0b612bc053e9" providerId="ADAL" clId="{B521A3FA-BF70-4EAF-9E27-25154D6EA3C7}" dt="2025-10-15T13:24:21.164" v="5820" actId="164"/>
          <ac:grpSpMkLst>
            <pc:docMk/>
            <pc:sldMk cId="4249667856" sldId="261"/>
            <ac:grpSpMk id="20" creationId="{DD3568EA-5F4D-1494-EF51-DE4381F6B25C}"/>
          </ac:grpSpMkLst>
        </pc:grpChg>
        <pc:grpChg chg="add mod">
          <ac:chgData name="Charlotte Brown" userId="98cc858a-362d-4b0d-9ce9-0b612bc053e9" providerId="ADAL" clId="{B521A3FA-BF70-4EAF-9E27-25154D6EA3C7}" dt="2025-10-15T13:24:25.344" v="5821" actId="164"/>
          <ac:grpSpMkLst>
            <pc:docMk/>
            <pc:sldMk cId="4249667856" sldId="261"/>
            <ac:grpSpMk id="21" creationId="{D62E9DEC-CEE9-D520-1A5B-3D0992356154}"/>
          </ac:grpSpMkLst>
        </pc:grpChg>
        <pc:grpChg chg="add mod">
          <ac:chgData name="Charlotte Brown" userId="98cc858a-362d-4b0d-9ce9-0b612bc053e9" providerId="ADAL" clId="{B521A3FA-BF70-4EAF-9E27-25154D6EA3C7}" dt="2025-10-15T13:24:29.337" v="5822" actId="164"/>
          <ac:grpSpMkLst>
            <pc:docMk/>
            <pc:sldMk cId="4249667856" sldId="261"/>
            <ac:grpSpMk id="22" creationId="{3A60897E-75FF-76F7-83F9-5D11B50EB6AB}"/>
          </ac:grpSpMkLst>
        </pc:grpChg>
        <pc:picChg chg="add mod">
          <ac:chgData name="Charlotte Brown" userId="98cc858a-362d-4b0d-9ce9-0b612bc053e9" providerId="ADAL" clId="{B521A3FA-BF70-4EAF-9E27-25154D6EA3C7}" dt="2025-10-15T13:24:42.963" v="5826" actId="1076"/>
          <ac:picMkLst>
            <pc:docMk/>
            <pc:sldMk cId="4249667856" sldId="261"/>
            <ac:picMk id="6" creationId="{84220905-862F-6BAE-9E10-768830560B5F}"/>
          </ac:picMkLst>
        </pc:picChg>
        <pc:cxnChg chg="add mod">
          <ac:chgData name="Charlotte Brown" userId="98cc858a-362d-4b0d-9ce9-0b612bc053e9" providerId="ADAL" clId="{B521A3FA-BF70-4EAF-9E27-25154D6EA3C7}" dt="2025-10-15T13:24:21.164" v="5820" actId="164"/>
          <ac:cxnSpMkLst>
            <pc:docMk/>
            <pc:sldMk cId="4249667856" sldId="261"/>
            <ac:cxnSpMk id="12" creationId="{17C5232B-6955-7CAB-2EC6-02548B570D7D}"/>
          </ac:cxnSpMkLst>
        </pc:cxnChg>
        <pc:cxnChg chg="add mod">
          <ac:chgData name="Charlotte Brown" userId="98cc858a-362d-4b0d-9ce9-0b612bc053e9" providerId="ADAL" clId="{B521A3FA-BF70-4EAF-9E27-25154D6EA3C7}" dt="2025-10-15T13:24:25.344" v="5821" actId="164"/>
          <ac:cxnSpMkLst>
            <pc:docMk/>
            <pc:sldMk cId="4249667856" sldId="261"/>
            <ac:cxnSpMk id="14" creationId="{73E42264-D66F-0A75-0D03-B3F06858DFB9}"/>
          </ac:cxnSpMkLst>
        </pc:cxnChg>
        <pc:cxnChg chg="add mod">
          <ac:chgData name="Charlotte Brown" userId="98cc858a-362d-4b0d-9ce9-0b612bc053e9" providerId="ADAL" clId="{B521A3FA-BF70-4EAF-9E27-25154D6EA3C7}" dt="2025-10-15T13:24:29.337" v="5822" actId="164"/>
          <ac:cxnSpMkLst>
            <pc:docMk/>
            <pc:sldMk cId="4249667856" sldId="261"/>
            <ac:cxnSpMk id="16" creationId="{F5DE5829-D308-5CBE-F9E2-316C1DD5DF03}"/>
          </ac:cxnSpMkLst>
        </pc:cxnChg>
      </pc:sldChg>
      <pc:sldChg chg="addSp delSp modSp add mod">
        <pc:chgData name="Charlotte Brown" userId="98cc858a-362d-4b0d-9ce9-0b612bc053e9" providerId="ADAL" clId="{B521A3FA-BF70-4EAF-9E27-25154D6EA3C7}" dt="2025-10-15T10:41:41.404" v="5449" actId="1076"/>
        <pc:sldMkLst>
          <pc:docMk/>
          <pc:sldMk cId="3349703831" sldId="262"/>
        </pc:sldMkLst>
        <pc:spChg chg="mod">
          <ac:chgData name="Charlotte Brown" userId="98cc858a-362d-4b0d-9ce9-0b612bc053e9" providerId="ADAL" clId="{B521A3FA-BF70-4EAF-9E27-25154D6EA3C7}" dt="2025-10-15T10:40:37.005" v="5365" actId="108"/>
          <ac:spMkLst>
            <pc:docMk/>
            <pc:sldMk cId="3349703831" sldId="262"/>
            <ac:spMk id="2" creationId="{09C46FD0-EFAC-907C-473B-5BB348AAA9D2}"/>
          </ac:spMkLst>
        </pc:spChg>
        <pc:spChg chg="mod">
          <ac:chgData name="Charlotte Brown" userId="98cc858a-362d-4b0d-9ce9-0b612bc053e9" providerId="ADAL" clId="{B521A3FA-BF70-4EAF-9E27-25154D6EA3C7}" dt="2025-10-15T10:41:39.668" v="5448" actId="5793"/>
          <ac:spMkLst>
            <pc:docMk/>
            <pc:sldMk cId="3349703831" sldId="262"/>
            <ac:spMk id="3" creationId="{C3C203DB-B4E0-0153-CAC5-4A2E0838BFB4}"/>
          </ac:spMkLst>
        </pc:spChg>
        <pc:spChg chg="add del mod">
          <ac:chgData name="Charlotte Brown" userId="98cc858a-362d-4b0d-9ce9-0b612bc053e9" providerId="ADAL" clId="{B521A3FA-BF70-4EAF-9E27-25154D6EA3C7}" dt="2025-10-15T10:41:22.910" v="5443" actId="478"/>
          <ac:spMkLst>
            <pc:docMk/>
            <pc:sldMk cId="3349703831" sldId="262"/>
            <ac:spMk id="13" creationId="{82405FC0-9964-F406-CFA5-6733C41E5B21}"/>
          </ac:spMkLst>
        </pc:spChg>
        <pc:picChg chg="add mod">
          <ac:chgData name="Charlotte Brown" userId="98cc858a-362d-4b0d-9ce9-0b612bc053e9" providerId="ADAL" clId="{B521A3FA-BF70-4EAF-9E27-25154D6EA3C7}" dt="2025-10-15T10:41:41.404" v="5449" actId="1076"/>
          <ac:picMkLst>
            <pc:docMk/>
            <pc:sldMk cId="3349703831" sldId="262"/>
            <ac:picMk id="11" creationId="{958281B1-32D5-5D28-B344-9265F646243A}"/>
          </ac:picMkLst>
        </pc:picChg>
        <pc:cxnChg chg="del">
          <ac:chgData name="Charlotte Brown" userId="98cc858a-362d-4b0d-9ce9-0b612bc053e9" providerId="ADAL" clId="{B521A3FA-BF70-4EAF-9E27-25154D6EA3C7}" dt="2025-10-15T10:41:27.763" v="5445" actId="478"/>
          <ac:cxnSpMkLst>
            <pc:docMk/>
            <pc:sldMk cId="3349703831" sldId="262"/>
            <ac:cxnSpMk id="14" creationId="{46B97979-769C-DB91-3058-77A1FB74E1B7}"/>
          </ac:cxnSpMkLst>
        </pc:cxnChg>
      </pc:sldChg>
      <pc:sldChg chg="addSp delSp modSp new mod modAnim">
        <pc:chgData name="Charlotte Brown" userId="98cc858a-362d-4b0d-9ce9-0b612bc053e9" providerId="ADAL" clId="{B521A3FA-BF70-4EAF-9E27-25154D6EA3C7}" dt="2025-10-15T13:27:39.911" v="5893"/>
        <pc:sldMkLst>
          <pc:docMk/>
          <pc:sldMk cId="2069856887" sldId="263"/>
        </pc:sldMkLst>
        <pc:spChg chg="mod">
          <ac:chgData name="Charlotte Brown" userId="98cc858a-362d-4b0d-9ce9-0b612bc053e9" providerId="ADAL" clId="{B521A3FA-BF70-4EAF-9E27-25154D6EA3C7}" dt="2025-10-15T10:42:15.812" v="5453" actId="947"/>
          <ac:spMkLst>
            <pc:docMk/>
            <pc:sldMk cId="2069856887" sldId="263"/>
            <ac:spMk id="2" creationId="{10E95511-3406-FF79-834F-D7E4A5E65C19}"/>
          </ac:spMkLst>
        </pc:spChg>
        <pc:spChg chg="add mod">
          <ac:chgData name="Charlotte Brown" userId="98cc858a-362d-4b0d-9ce9-0b612bc053e9" providerId="ADAL" clId="{B521A3FA-BF70-4EAF-9E27-25154D6EA3C7}" dt="2025-10-15T13:26:37.260" v="5868" actId="164"/>
          <ac:spMkLst>
            <pc:docMk/>
            <pc:sldMk cId="2069856887" sldId="263"/>
            <ac:spMk id="10" creationId="{01582F8A-821C-5A0A-DE70-F1563DE63796}"/>
          </ac:spMkLst>
        </pc:spChg>
        <pc:spChg chg="add mod">
          <ac:chgData name="Charlotte Brown" userId="98cc858a-362d-4b0d-9ce9-0b612bc053e9" providerId="ADAL" clId="{B521A3FA-BF70-4EAF-9E27-25154D6EA3C7}" dt="2025-10-13T15:21:37.038" v="1300" actId="20577"/>
          <ac:spMkLst>
            <pc:docMk/>
            <pc:sldMk cId="2069856887" sldId="263"/>
            <ac:spMk id="11" creationId="{28C8CF99-BCF8-B86F-FA1E-4DB4966E85C8}"/>
          </ac:spMkLst>
        </pc:spChg>
        <pc:spChg chg="add mod">
          <ac:chgData name="Charlotte Brown" userId="98cc858a-362d-4b0d-9ce9-0b612bc053e9" providerId="ADAL" clId="{B521A3FA-BF70-4EAF-9E27-25154D6EA3C7}" dt="2025-10-15T10:42:38.875" v="5458" actId="1076"/>
          <ac:spMkLst>
            <pc:docMk/>
            <pc:sldMk cId="2069856887" sldId="263"/>
            <ac:spMk id="18" creationId="{6E7E0A25-EEE9-A2AA-36B7-6E5C801D1D90}"/>
          </ac:spMkLst>
        </pc:spChg>
        <pc:spChg chg="add mod">
          <ac:chgData name="Charlotte Brown" userId="98cc858a-362d-4b0d-9ce9-0b612bc053e9" providerId="ADAL" clId="{B521A3FA-BF70-4EAF-9E27-25154D6EA3C7}" dt="2025-10-15T13:26:52.751" v="5877" actId="164"/>
          <ac:spMkLst>
            <pc:docMk/>
            <pc:sldMk cId="2069856887" sldId="263"/>
            <ac:spMk id="25" creationId="{2019CD07-901E-2930-D825-C0AA51E6F525}"/>
          </ac:spMkLst>
        </pc:spChg>
        <pc:spChg chg="add mod">
          <ac:chgData name="Charlotte Brown" userId="98cc858a-362d-4b0d-9ce9-0b612bc053e9" providerId="ADAL" clId="{B521A3FA-BF70-4EAF-9E27-25154D6EA3C7}" dt="2025-10-15T13:25:54.001" v="5859" actId="164"/>
          <ac:spMkLst>
            <pc:docMk/>
            <pc:sldMk cId="2069856887" sldId="263"/>
            <ac:spMk id="26" creationId="{FE25DAC4-850D-3532-D38E-5E1CBB617CAE}"/>
          </ac:spMkLst>
        </pc:spChg>
        <pc:spChg chg="add mod">
          <ac:chgData name="Charlotte Brown" userId="98cc858a-362d-4b0d-9ce9-0b612bc053e9" providerId="ADAL" clId="{B521A3FA-BF70-4EAF-9E27-25154D6EA3C7}" dt="2025-10-15T13:25:54.001" v="5859" actId="164"/>
          <ac:spMkLst>
            <pc:docMk/>
            <pc:sldMk cId="2069856887" sldId="263"/>
            <ac:spMk id="27" creationId="{95D846BD-3750-F80D-B5D3-3D23E8EEA4A0}"/>
          </ac:spMkLst>
        </pc:spChg>
        <pc:grpChg chg="add mod">
          <ac:chgData name="Charlotte Brown" userId="98cc858a-362d-4b0d-9ce9-0b612bc053e9" providerId="ADAL" clId="{B521A3FA-BF70-4EAF-9E27-25154D6EA3C7}" dt="2025-10-15T13:25:54.001" v="5859" actId="164"/>
          <ac:grpSpMkLst>
            <pc:docMk/>
            <pc:sldMk cId="2069856887" sldId="263"/>
            <ac:grpSpMk id="29" creationId="{292BC040-FFA6-9E8E-3867-EAAAF26AB9FF}"/>
          </ac:grpSpMkLst>
        </pc:grpChg>
        <pc:grpChg chg="add mod">
          <ac:chgData name="Charlotte Brown" userId="98cc858a-362d-4b0d-9ce9-0b612bc053e9" providerId="ADAL" clId="{B521A3FA-BF70-4EAF-9E27-25154D6EA3C7}" dt="2025-10-15T13:26:37.260" v="5868" actId="164"/>
          <ac:grpSpMkLst>
            <pc:docMk/>
            <pc:sldMk cId="2069856887" sldId="263"/>
            <ac:grpSpMk id="30" creationId="{7313A160-F969-DF40-7462-83FA4AA8AD18}"/>
          </ac:grpSpMkLst>
        </pc:grpChg>
        <pc:grpChg chg="add mod">
          <ac:chgData name="Charlotte Brown" userId="98cc858a-362d-4b0d-9ce9-0b612bc053e9" providerId="ADAL" clId="{B521A3FA-BF70-4EAF-9E27-25154D6EA3C7}" dt="2025-10-15T13:26:52.751" v="5877" actId="164"/>
          <ac:grpSpMkLst>
            <pc:docMk/>
            <pc:sldMk cId="2069856887" sldId="263"/>
            <ac:grpSpMk id="31" creationId="{F3895577-9881-5716-4D97-41B94B0E7246}"/>
          </ac:grpSpMkLst>
        </pc:grpChg>
        <pc:picChg chg="add mod">
          <ac:chgData name="Charlotte Brown" userId="98cc858a-362d-4b0d-9ce9-0b612bc053e9" providerId="ADAL" clId="{B521A3FA-BF70-4EAF-9E27-25154D6EA3C7}" dt="2025-10-13T15:22:56.226" v="1302" actId="1076"/>
          <ac:picMkLst>
            <pc:docMk/>
            <pc:sldMk cId="2069856887" sldId="263"/>
            <ac:picMk id="13" creationId="{09F21585-4F03-8CBD-D5BC-65B118185989}"/>
          </ac:picMkLst>
        </pc:picChg>
        <pc:picChg chg="add mod ord">
          <ac:chgData name="Charlotte Brown" userId="98cc858a-362d-4b0d-9ce9-0b612bc053e9" providerId="ADAL" clId="{B521A3FA-BF70-4EAF-9E27-25154D6EA3C7}" dt="2025-10-13T15:24:39.428" v="1330" actId="1076"/>
          <ac:picMkLst>
            <pc:docMk/>
            <pc:sldMk cId="2069856887" sldId="263"/>
            <ac:picMk id="16" creationId="{447A78D8-D710-8E3F-BCBA-0E7FA3BE84A8}"/>
          </ac:picMkLst>
        </pc:picChg>
        <pc:picChg chg="add mod modCrop">
          <ac:chgData name="Charlotte Brown" userId="98cc858a-362d-4b0d-9ce9-0b612bc053e9" providerId="ADAL" clId="{B521A3FA-BF70-4EAF-9E27-25154D6EA3C7}" dt="2025-10-15T10:42:34.790" v="5457" actId="1076"/>
          <ac:picMkLst>
            <pc:docMk/>
            <pc:sldMk cId="2069856887" sldId="263"/>
            <ac:picMk id="17" creationId="{D2B70D16-3C53-1953-1419-610FBB85C0A6}"/>
          </ac:picMkLst>
        </pc:picChg>
        <pc:picChg chg="add mod">
          <ac:chgData name="Charlotte Brown" userId="98cc858a-362d-4b0d-9ce9-0b612bc053e9" providerId="ADAL" clId="{B521A3FA-BF70-4EAF-9E27-25154D6EA3C7}" dt="2025-10-13T15:25:26.945" v="1335" actId="1076"/>
          <ac:picMkLst>
            <pc:docMk/>
            <pc:sldMk cId="2069856887" sldId="263"/>
            <ac:picMk id="20" creationId="{9820475A-6C56-9F4F-BAF2-EE117048842E}"/>
          </ac:picMkLst>
        </pc:picChg>
        <pc:picChg chg="add del mod">
          <ac:chgData name="Charlotte Brown" userId="98cc858a-362d-4b0d-9ce9-0b612bc053e9" providerId="ADAL" clId="{B521A3FA-BF70-4EAF-9E27-25154D6EA3C7}" dt="2025-10-15T10:44:08.829" v="5462" actId="478"/>
          <ac:picMkLst>
            <pc:docMk/>
            <pc:sldMk cId="2069856887" sldId="263"/>
            <ac:picMk id="28" creationId="{D5CBE5D0-5337-271D-8382-84A4279FD655}"/>
          </ac:picMkLst>
        </pc:picChg>
        <pc:cxnChg chg="add mod">
          <ac:chgData name="Charlotte Brown" userId="98cc858a-362d-4b0d-9ce9-0b612bc053e9" providerId="ADAL" clId="{B521A3FA-BF70-4EAF-9E27-25154D6EA3C7}" dt="2025-10-15T13:26:37.260" v="5868" actId="164"/>
          <ac:cxnSpMkLst>
            <pc:docMk/>
            <pc:sldMk cId="2069856887" sldId="263"/>
            <ac:cxnSpMk id="6" creationId="{BF31C2E8-970D-5A98-1F1B-9D67B3EFF578}"/>
          </ac:cxnSpMkLst>
        </pc:cxnChg>
        <pc:cxnChg chg="add mod">
          <ac:chgData name="Charlotte Brown" userId="98cc858a-362d-4b0d-9ce9-0b612bc053e9" providerId="ADAL" clId="{B521A3FA-BF70-4EAF-9E27-25154D6EA3C7}" dt="2025-10-15T13:26:52.751" v="5877" actId="164"/>
          <ac:cxnSpMkLst>
            <pc:docMk/>
            <pc:sldMk cId="2069856887" sldId="263"/>
            <ac:cxnSpMk id="22" creationId="{519B8639-BE82-35BC-AAA1-43D9EAF63BC3}"/>
          </ac:cxnSpMkLst>
        </pc:cxnChg>
      </pc:sldChg>
      <pc:sldChg chg="addSp delSp modSp new mod">
        <pc:chgData name="Charlotte Brown" userId="98cc858a-362d-4b0d-9ce9-0b612bc053e9" providerId="ADAL" clId="{B521A3FA-BF70-4EAF-9E27-25154D6EA3C7}" dt="2025-10-15T13:27:54.521" v="5898" actId="20577"/>
        <pc:sldMkLst>
          <pc:docMk/>
          <pc:sldMk cId="598457032" sldId="264"/>
        </pc:sldMkLst>
        <pc:spChg chg="mod">
          <ac:chgData name="Charlotte Brown" userId="98cc858a-362d-4b0d-9ce9-0b612bc053e9" providerId="ADAL" clId="{B521A3FA-BF70-4EAF-9E27-25154D6EA3C7}" dt="2025-10-15T10:44:54.740" v="5489" actId="108"/>
          <ac:spMkLst>
            <pc:docMk/>
            <pc:sldMk cId="598457032" sldId="264"/>
            <ac:spMk id="2" creationId="{CE3F5935-F706-D8C7-B59E-1A7B1B20239F}"/>
          </ac:spMkLst>
        </pc:spChg>
        <pc:spChg chg="mod">
          <ac:chgData name="Charlotte Brown" userId="98cc858a-362d-4b0d-9ce9-0b612bc053e9" providerId="ADAL" clId="{B521A3FA-BF70-4EAF-9E27-25154D6EA3C7}" dt="2025-10-15T13:27:54.521" v="5898" actId="20577"/>
          <ac:spMkLst>
            <pc:docMk/>
            <pc:sldMk cId="598457032" sldId="264"/>
            <ac:spMk id="3" creationId="{37EC37D2-7E5C-E958-CFC2-C52A5F73749A}"/>
          </ac:spMkLst>
        </pc:spChg>
        <pc:spChg chg="add mod">
          <ac:chgData name="Charlotte Brown" userId="98cc858a-362d-4b0d-9ce9-0b612bc053e9" providerId="ADAL" clId="{B521A3FA-BF70-4EAF-9E27-25154D6EA3C7}" dt="2025-10-15T10:45:26.273" v="5494" actId="1076"/>
          <ac:spMkLst>
            <pc:docMk/>
            <pc:sldMk cId="598457032" sldId="264"/>
            <ac:spMk id="44" creationId="{05C2735E-C39E-AEAC-1D2C-E03A3BF2B21B}"/>
          </ac:spMkLst>
        </pc:spChg>
        <pc:picChg chg="add mod">
          <ac:chgData name="Charlotte Brown" userId="98cc858a-362d-4b0d-9ce9-0b612bc053e9" providerId="ADAL" clId="{B521A3FA-BF70-4EAF-9E27-25154D6EA3C7}" dt="2025-10-14T11:20:55.279" v="1574" actId="1076"/>
          <ac:picMkLst>
            <pc:docMk/>
            <pc:sldMk cId="598457032" sldId="264"/>
            <ac:picMk id="17" creationId="{21A6FBCA-96D5-C0B2-E538-A0B9DDC321B3}"/>
          </ac:picMkLst>
        </pc:picChg>
        <pc:picChg chg="add mod">
          <ac:chgData name="Charlotte Brown" userId="98cc858a-362d-4b0d-9ce9-0b612bc053e9" providerId="ADAL" clId="{B521A3FA-BF70-4EAF-9E27-25154D6EA3C7}" dt="2025-10-14T11:19:58.930" v="1533" actId="1076"/>
          <ac:picMkLst>
            <pc:docMk/>
            <pc:sldMk cId="598457032" sldId="264"/>
            <ac:picMk id="18" creationId="{66335C6F-4A96-CF65-82E1-F6C086D1C984}"/>
          </ac:picMkLst>
        </pc:picChg>
        <pc:picChg chg="add mod">
          <ac:chgData name="Charlotte Brown" userId="98cc858a-362d-4b0d-9ce9-0b612bc053e9" providerId="ADAL" clId="{B521A3FA-BF70-4EAF-9E27-25154D6EA3C7}" dt="2025-10-14T11:20:06.863" v="1539" actId="1076"/>
          <ac:picMkLst>
            <pc:docMk/>
            <pc:sldMk cId="598457032" sldId="264"/>
            <ac:picMk id="19" creationId="{ADA27BD1-26DA-A563-AAA6-F267696EB184}"/>
          </ac:picMkLst>
        </pc:picChg>
        <pc:picChg chg="add mod">
          <ac:chgData name="Charlotte Brown" userId="98cc858a-362d-4b0d-9ce9-0b612bc053e9" providerId="ADAL" clId="{B521A3FA-BF70-4EAF-9E27-25154D6EA3C7}" dt="2025-10-14T11:20:46.812" v="1569" actId="1076"/>
          <ac:picMkLst>
            <pc:docMk/>
            <pc:sldMk cId="598457032" sldId="264"/>
            <ac:picMk id="20" creationId="{248CD25E-0EA4-D467-011D-D5DB90CB0F34}"/>
          </ac:picMkLst>
        </pc:picChg>
        <pc:picChg chg="add mod">
          <ac:chgData name="Charlotte Brown" userId="98cc858a-362d-4b0d-9ce9-0b612bc053e9" providerId="ADAL" clId="{B521A3FA-BF70-4EAF-9E27-25154D6EA3C7}" dt="2025-10-14T11:20:08.562" v="1540" actId="1076"/>
          <ac:picMkLst>
            <pc:docMk/>
            <pc:sldMk cId="598457032" sldId="264"/>
            <ac:picMk id="21" creationId="{23AE0004-4D74-FD65-9CDA-1EB3F68E2A6A}"/>
          </ac:picMkLst>
        </pc:picChg>
        <pc:picChg chg="add mod">
          <ac:chgData name="Charlotte Brown" userId="98cc858a-362d-4b0d-9ce9-0b612bc053e9" providerId="ADAL" clId="{B521A3FA-BF70-4EAF-9E27-25154D6EA3C7}" dt="2025-10-14T11:20:01.121" v="1535" actId="1076"/>
          <ac:picMkLst>
            <pc:docMk/>
            <pc:sldMk cId="598457032" sldId="264"/>
            <ac:picMk id="22" creationId="{E1496353-9936-15AF-423F-B93BACD87CDE}"/>
          </ac:picMkLst>
        </pc:picChg>
        <pc:picChg chg="add mod">
          <ac:chgData name="Charlotte Brown" userId="98cc858a-362d-4b0d-9ce9-0b612bc053e9" providerId="ADAL" clId="{B521A3FA-BF70-4EAF-9E27-25154D6EA3C7}" dt="2025-10-14T11:20:00.055" v="1534" actId="1076"/>
          <ac:picMkLst>
            <pc:docMk/>
            <pc:sldMk cId="598457032" sldId="264"/>
            <ac:picMk id="23" creationId="{02E6A2F9-85C2-9DB7-E588-72C44E76AF24}"/>
          </ac:picMkLst>
        </pc:picChg>
        <pc:picChg chg="add mod">
          <ac:chgData name="Charlotte Brown" userId="98cc858a-362d-4b0d-9ce9-0b612bc053e9" providerId="ADAL" clId="{B521A3FA-BF70-4EAF-9E27-25154D6EA3C7}" dt="2025-10-14T11:20:02.296" v="1536" actId="1076"/>
          <ac:picMkLst>
            <pc:docMk/>
            <pc:sldMk cId="598457032" sldId="264"/>
            <ac:picMk id="24" creationId="{A0DAA4F0-AD10-BC10-B73D-11F7F48D51EE}"/>
          </ac:picMkLst>
        </pc:picChg>
        <pc:picChg chg="add mod">
          <ac:chgData name="Charlotte Brown" userId="98cc858a-362d-4b0d-9ce9-0b612bc053e9" providerId="ADAL" clId="{B521A3FA-BF70-4EAF-9E27-25154D6EA3C7}" dt="2025-10-14T11:20:03.529" v="1537" actId="1076"/>
          <ac:picMkLst>
            <pc:docMk/>
            <pc:sldMk cId="598457032" sldId="264"/>
            <ac:picMk id="25" creationId="{257C25FB-A6F5-15FB-6AB1-68684A410E39}"/>
          </ac:picMkLst>
        </pc:picChg>
        <pc:picChg chg="add mod">
          <ac:chgData name="Charlotte Brown" userId="98cc858a-362d-4b0d-9ce9-0b612bc053e9" providerId="ADAL" clId="{B521A3FA-BF70-4EAF-9E27-25154D6EA3C7}" dt="2025-10-14T11:19:57.400" v="1532" actId="1076"/>
          <ac:picMkLst>
            <pc:docMk/>
            <pc:sldMk cId="598457032" sldId="264"/>
            <ac:picMk id="26" creationId="{5B6F4DE6-1D37-48F2-3B8E-A9BDD014D001}"/>
          </ac:picMkLst>
        </pc:picChg>
        <pc:picChg chg="add mod">
          <ac:chgData name="Charlotte Brown" userId="98cc858a-362d-4b0d-9ce9-0b612bc053e9" providerId="ADAL" clId="{B521A3FA-BF70-4EAF-9E27-25154D6EA3C7}" dt="2025-10-14T11:19:54.764" v="1530" actId="1076"/>
          <ac:picMkLst>
            <pc:docMk/>
            <pc:sldMk cId="598457032" sldId="264"/>
            <ac:picMk id="27" creationId="{3A831801-E0BC-5532-9570-7844429AAAF9}"/>
          </ac:picMkLst>
        </pc:picChg>
        <pc:picChg chg="add mod">
          <ac:chgData name="Charlotte Brown" userId="98cc858a-362d-4b0d-9ce9-0b612bc053e9" providerId="ADAL" clId="{B521A3FA-BF70-4EAF-9E27-25154D6EA3C7}" dt="2025-10-14T11:19:53.449" v="1529" actId="1076"/>
          <ac:picMkLst>
            <pc:docMk/>
            <pc:sldMk cId="598457032" sldId="264"/>
            <ac:picMk id="28" creationId="{BD16F8A6-615D-35ED-B53A-C61859BC12CD}"/>
          </ac:picMkLst>
        </pc:picChg>
        <pc:picChg chg="add mod">
          <ac:chgData name="Charlotte Brown" userId="98cc858a-362d-4b0d-9ce9-0b612bc053e9" providerId="ADAL" clId="{B521A3FA-BF70-4EAF-9E27-25154D6EA3C7}" dt="2025-10-14T11:20:24.779" v="1556" actId="1076"/>
          <ac:picMkLst>
            <pc:docMk/>
            <pc:sldMk cId="598457032" sldId="264"/>
            <ac:picMk id="29" creationId="{C63D79DE-0364-1BFF-EC83-3378C20510A3}"/>
          </ac:picMkLst>
        </pc:picChg>
        <pc:picChg chg="add mod">
          <ac:chgData name="Charlotte Brown" userId="98cc858a-362d-4b0d-9ce9-0b612bc053e9" providerId="ADAL" clId="{B521A3FA-BF70-4EAF-9E27-25154D6EA3C7}" dt="2025-10-14T11:20:22.496" v="1554" actId="1076"/>
          <ac:picMkLst>
            <pc:docMk/>
            <pc:sldMk cId="598457032" sldId="264"/>
            <ac:picMk id="30" creationId="{49A7E273-09D1-1FC6-4439-BB7106468EA4}"/>
          </ac:picMkLst>
        </pc:picChg>
        <pc:picChg chg="add mod">
          <ac:chgData name="Charlotte Brown" userId="98cc858a-362d-4b0d-9ce9-0b612bc053e9" providerId="ADAL" clId="{B521A3FA-BF70-4EAF-9E27-25154D6EA3C7}" dt="2025-10-14T11:20:23.559" v="1555" actId="1076"/>
          <ac:picMkLst>
            <pc:docMk/>
            <pc:sldMk cId="598457032" sldId="264"/>
            <ac:picMk id="31" creationId="{A5B307D0-D5B2-3637-2AFF-835DD36C3215}"/>
          </ac:picMkLst>
        </pc:picChg>
        <pc:picChg chg="add mod">
          <ac:chgData name="Charlotte Brown" userId="98cc858a-362d-4b0d-9ce9-0b612bc053e9" providerId="ADAL" clId="{B521A3FA-BF70-4EAF-9E27-25154D6EA3C7}" dt="2025-10-14T11:20:21.405" v="1553" actId="1076"/>
          <ac:picMkLst>
            <pc:docMk/>
            <pc:sldMk cId="598457032" sldId="264"/>
            <ac:picMk id="32" creationId="{36419699-2B59-24DB-71BD-55C9AE3B1A9B}"/>
          </ac:picMkLst>
        </pc:picChg>
        <pc:picChg chg="add mod">
          <ac:chgData name="Charlotte Brown" userId="98cc858a-362d-4b0d-9ce9-0b612bc053e9" providerId="ADAL" clId="{B521A3FA-BF70-4EAF-9E27-25154D6EA3C7}" dt="2025-10-14T11:20:28.614" v="1558" actId="1076"/>
          <ac:picMkLst>
            <pc:docMk/>
            <pc:sldMk cId="598457032" sldId="264"/>
            <ac:picMk id="33" creationId="{8474095B-4097-E8D5-1956-1993CD76CFA9}"/>
          </ac:picMkLst>
        </pc:picChg>
        <pc:picChg chg="add mod">
          <ac:chgData name="Charlotte Brown" userId="98cc858a-362d-4b0d-9ce9-0b612bc053e9" providerId="ADAL" clId="{B521A3FA-BF70-4EAF-9E27-25154D6EA3C7}" dt="2025-10-14T11:20:26.822" v="1557" actId="1076"/>
          <ac:picMkLst>
            <pc:docMk/>
            <pc:sldMk cId="598457032" sldId="264"/>
            <ac:picMk id="34" creationId="{27B2E442-3D3E-1AC7-0034-D02C9D200FE0}"/>
          </ac:picMkLst>
        </pc:picChg>
        <pc:picChg chg="add mod">
          <ac:chgData name="Charlotte Brown" userId="98cc858a-362d-4b0d-9ce9-0b612bc053e9" providerId="ADAL" clId="{B521A3FA-BF70-4EAF-9E27-25154D6EA3C7}" dt="2025-10-14T11:20:32.061" v="1560" actId="1076"/>
          <ac:picMkLst>
            <pc:docMk/>
            <pc:sldMk cId="598457032" sldId="264"/>
            <ac:picMk id="35" creationId="{8650BD45-1C08-26B4-2E1C-2FF31654AA3C}"/>
          </ac:picMkLst>
        </pc:picChg>
        <pc:picChg chg="add mod">
          <ac:chgData name="Charlotte Brown" userId="98cc858a-362d-4b0d-9ce9-0b612bc053e9" providerId="ADAL" clId="{B521A3FA-BF70-4EAF-9E27-25154D6EA3C7}" dt="2025-10-14T11:20:30.545" v="1559" actId="1076"/>
          <ac:picMkLst>
            <pc:docMk/>
            <pc:sldMk cId="598457032" sldId="264"/>
            <ac:picMk id="36" creationId="{A2909A06-117D-2DB7-0206-212F817E6139}"/>
          </ac:picMkLst>
        </pc:picChg>
        <pc:picChg chg="add mod">
          <ac:chgData name="Charlotte Brown" userId="98cc858a-362d-4b0d-9ce9-0b612bc053e9" providerId="ADAL" clId="{B521A3FA-BF70-4EAF-9E27-25154D6EA3C7}" dt="2025-10-14T11:20:45.812" v="1568" actId="1076"/>
          <ac:picMkLst>
            <pc:docMk/>
            <pc:sldMk cId="598457032" sldId="264"/>
            <ac:picMk id="37" creationId="{0053C15A-B283-4DBC-CDAF-E4945E5D15BD}"/>
          </ac:picMkLst>
        </pc:picChg>
        <pc:picChg chg="add mod">
          <ac:chgData name="Charlotte Brown" userId="98cc858a-362d-4b0d-9ce9-0b612bc053e9" providerId="ADAL" clId="{B521A3FA-BF70-4EAF-9E27-25154D6EA3C7}" dt="2025-10-14T11:20:53.927" v="1573" actId="1076"/>
          <ac:picMkLst>
            <pc:docMk/>
            <pc:sldMk cId="598457032" sldId="264"/>
            <ac:picMk id="38" creationId="{483B9AEC-51D4-8246-8B2B-9E96EB1CF322}"/>
          </ac:picMkLst>
        </pc:picChg>
        <pc:picChg chg="add mod">
          <ac:chgData name="Charlotte Brown" userId="98cc858a-362d-4b0d-9ce9-0b612bc053e9" providerId="ADAL" clId="{B521A3FA-BF70-4EAF-9E27-25154D6EA3C7}" dt="2025-10-14T11:20:37.711" v="1563" actId="1076"/>
          <ac:picMkLst>
            <pc:docMk/>
            <pc:sldMk cId="598457032" sldId="264"/>
            <ac:picMk id="39" creationId="{8C09F4C5-79EB-2086-0C7A-02169D569700}"/>
          </ac:picMkLst>
        </pc:picChg>
        <pc:picChg chg="add mod">
          <ac:chgData name="Charlotte Brown" userId="98cc858a-362d-4b0d-9ce9-0b612bc053e9" providerId="ADAL" clId="{B521A3FA-BF70-4EAF-9E27-25154D6EA3C7}" dt="2025-10-14T11:20:49.823" v="1571" actId="1076"/>
          <ac:picMkLst>
            <pc:docMk/>
            <pc:sldMk cId="598457032" sldId="264"/>
            <ac:picMk id="40" creationId="{B8588AE6-4A64-6BD5-02CF-70E8D4BD2ABD}"/>
          </ac:picMkLst>
        </pc:picChg>
        <pc:picChg chg="add mod">
          <ac:chgData name="Charlotte Brown" userId="98cc858a-362d-4b0d-9ce9-0b612bc053e9" providerId="ADAL" clId="{B521A3FA-BF70-4EAF-9E27-25154D6EA3C7}" dt="2025-10-13T16:11:02.790" v="1455" actId="1076"/>
          <ac:picMkLst>
            <pc:docMk/>
            <pc:sldMk cId="598457032" sldId="264"/>
            <ac:picMk id="1026" creationId="{C59037B8-470E-FC53-D021-0A13CE0BD062}"/>
          </ac:picMkLst>
        </pc:picChg>
        <pc:picChg chg="add mod">
          <ac:chgData name="Charlotte Brown" userId="98cc858a-362d-4b0d-9ce9-0b612bc053e9" providerId="ADAL" clId="{B521A3FA-BF70-4EAF-9E27-25154D6EA3C7}" dt="2025-10-14T11:19:55.947" v="1531" actId="1076"/>
          <ac:picMkLst>
            <pc:docMk/>
            <pc:sldMk cId="598457032" sldId="264"/>
            <ac:picMk id="1028" creationId="{9E650417-CEE8-C7DD-CB6F-C4746CE53AAB}"/>
          </ac:picMkLst>
        </pc:picChg>
        <pc:picChg chg="add mod">
          <ac:chgData name="Charlotte Brown" userId="98cc858a-362d-4b0d-9ce9-0b612bc053e9" providerId="ADAL" clId="{B521A3FA-BF70-4EAF-9E27-25154D6EA3C7}" dt="2025-10-14T11:20:13.013" v="1541" actId="14100"/>
          <ac:picMkLst>
            <pc:docMk/>
            <pc:sldMk cId="598457032" sldId="264"/>
            <ac:picMk id="1030" creationId="{B78E023F-CF56-2523-39CE-19E2B0ACFCA8}"/>
          </ac:picMkLst>
        </pc:picChg>
        <pc:cxnChg chg="add mod">
          <ac:chgData name="Charlotte Brown" userId="98cc858a-362d-4b0d-9ce9-0b612bc053e9" providerId="ADAL" clId="{B521A3FA-BF70-4EAF-9E27-25154D6EA3C7}" dt="2025-10-15T10:45:04.361" v="5490" actId="692"/>
          <ac:cxnSpMkLst>
            <pc:docMk/>
            <pc:sldMk cId="598457032" sldId="264"/>
            <ac:cxnSpMk id="43" creationId="{6A345363-0130-8837-39F5-D53E699562C8}"/>
          </ac:cxnSpMkLst>
        </pc:cxnChg>
      </pc:sldChg>
      <pc:sldChg chg="addSp delSp modSp add mod delAnim modAnim">
        <pc:chgData name="Charlotte Brown" userId="98cc858a-362d-4b0d-9ce9-0b612bc053e9" providerId="ADAL" clId="{B521A3FA-BF70-4EAF-9E27-25154D6EA3C7}" dt="2025-10-16T14:39:43.703" v="6781"/>
        <pc:sldMkLst>
          <pc:docMk/>
          <pc:sldMk cId="2119700207" sldId="265"/>
        </pc:sldMkLst>
        <pc:spChg chg="mod">
          <ac:chgData name="Charlotte Brown" userId="98cc858a-362d-4b0d-9ce9-0b612bc053e9" providerId="ADAL" clId="{B521A3FA-BF70-4EAF-9E27-25154D6EA3C7}" dt="2025-10-15T10:46:04.927" v="5499" actId="207"/>
          <ac:spMkLst>
            <pc:docMk/>
            <pc:sldMk cId="2119700207" sldId="265"/>
            <ac:spMk id="2" creationId="{71DFB477-3B22-9B92-2F70-08A470C791E0}"/>
          </ac:spMkLst>
        </pc:spChg>
        <pc:spChg chg="add mod">
          <ac:chgData name="Charlotte Brown" userId="98cc858a-362d-4b0d-9ce9-0b612bc053e9" providerId="ADAL" clId="{B521A3FA-BF70-4EAF-9E27-25154D6EA3C7}" dt="2025-10-15T13:29:00.395" v="5917" actId="404"/>
          <ac:spMkLst>
            <pc:docMk/>
            <pc:sldMk cId="2119700207" sldId="265"/>
            <ac:spMk id="8" creationId="{6FF2718D-3B07-369C-5505-48E916493CD3}"/>
          </ac:spMkLst>
        </pc:spChg>
        <pc:spChg chg="add mod">
          <ac:chgData name="Charlotte Brown" userId="98cc858a-362d-4b0d-9ce9-0b612bc053e9" providerId="ADAL" clId="{B521A3FA-BF70-4EAF-9E27-25154D6EA3C7}" dt="2025-10-16T14:39:15.972" v="6777" actId="1076"/>
          <ac:spMkLst>
            <pc:docMk/>
            <pc:sldMk cId="2119700207" sldId="265"/>
            <ac:spMk id="11" creationId="{EB063106-F4D5-B4EF-9A70-049C50BCF8D8}"/>
          </ac:spMkLst>
        </pc:spChg>
        <pc:spChg chg="add mod topLvl">
          <ac:chgData name="Charlotte Brown" userId="98cc858a-362d-4b0d-9ce9-0b612bc053e9" providerId="ADAL" clId="{B521A3FA-BF70-4EAF-9E27-25154D6EA3C7}" dt="2025-10-16T14:39:33.732" v="6780" actId="1076"/>
          <ac:spMkLst>
            <pc:docMk/>
            <pc:sldMk cId="2119700207" sldId="265"/>
            <ac:spMk id="14" creationId="{0D20A614-DFA5-BC8D-D737-8A9F2EB9B1E4}"/>
          </ac:spMkLst>
        </pc:spChg>
        <pc:spChg chg="add mod">
          <ac:chgData name="Charlotte Brown" userId="98cc858a-362d-4b0d-9ce9-0b612bc053e9" providerId="ADAL" clId="{B521A3FA-BF70-4EAF-9E27-25154D6EA3C7}" dt="2025-10-15T13:28:32.143" v="5909" actId="1076"/>
          <ac:spMkLst>
            <pc:docMk/>
            <pc:sldMk cId="2119700207" sldId="265"/>
            <ac:spMk id="15" creationId="{2277468A-D529-1F6C-270A-815340F5C339}"/>
          </ac:spMkLst>
        </pc:spChg>
        <pc:grpChg chg="add del mod">
          <ac:chgData name="Charlotte Brown" userId="98cc858a-362d-4b0d-9ce9-0b612bc053e9" providerId="ADAL" clId="{B521A3FA-BF70-4EAF-9E27-25154D6EA3C7}" dt="2025-10-16T14:39:11.734" v="6775" actId="165"/>
          <ac:grpSpMkLst>
            <pc:docMk/>
            <pc:sldMk cId="2119700207" sldId="265"/>
            <ac:grpSpMk id="44" creationId="{09B92F60-0880-ECA5-A1F5-2C6AE197630C}"/>
          </ac:grpSpMkLst>
        </pc:grpChg>
        <pc:picChg chg="mod">
          <ac:chgData name="Charlotte Brown" userId="98cc858a-362d-4b0d-9ce9-0b612bc053e9" providerId="ADAL" clId="{B521A3FA-BF70-4EAF-9E27-25154D6EA3C7}" dt="2025-10-15T13:28:30.023" v="5908" actId="1076"/>
          <ac:picMkLst>
            <pc:docMk/>
            <pc:sldMk cId="2119700207" sldId="265"/>
            <ac:picMk id="6" creationId="{028A3DC8-A337-0B0D-351E-57CE23F35087}"/>
          </ac:picMkLst>
        </pc:picChg>
        <pc:picChg chg="add mod">
          <ac:chgData name="Charlotte Brown" userId="98cc858a-362d-4b0d-9ce9-0b612bc053e9" providerId="ADAL" clId="{B521A3FA-BF70-4EAF-9E27-25154D6EA3C7}" dt="2025-10-15T13:29:02.760" v="5918" actId="1076"/>
          <ac:picMkLst>
            <pc:docMk/>
            <pc:sldMk cId="2119700207" sldId="265"/>
            <ac:picMk id="10" creationId="{6215854F-FCC9-67BF-FF32-535327A5E810}"/>
          </ac:picMkLst>
        </pc:picChg>
        <pc:picChg chg="add del mod">
          <ac:chgData name="Charlotte Brown" userId="98cc858a-362d-4b0d-9ce9-0b612bc053e9" providerId="ADAL" clId="{B521A3FA-BF70-4EAF-9E27-25154D6EA3C7}" dt="2025-10-16T14:38:56.016" v="6774" actId="478"/>
          <ac:picMkLst>
            <pc:docMk/>
            <pc:sldMk cId="2119700207" sldId="265"/>
            <ac:picMk id="13" creationId="{29160D12-975A-D51C-838C-1D8F08A9B0FC}"/>
          </ac:picMkLst>
        </pc:picChg>
        <pc:cxnChg chg="add del mod topLvl">
          <ac:chgData name="Charlotte Brown" userId="98cc858a-362d-4b0d-9ce9-0b612bc053e9" providerId="ADAL" clId="{B521A3FA-BF70-4EAF-9E27-25154D6EA3C7}" dt="2025-10-16T14:39:13.987" v="6776" actId="478"/>
          <ac:cxnSpMkLst>
            <pc:docMk/>
            <pc:sldMk cId="2119700207" sldId="265"/>
            <ac:cxnSpMk id="41" creationId="{2CE461C7-0C5A-80E5-D153-2E7A2C1F169A}"/>
          </ac:cxnSpMkLst>
        </pc:cxnChg>
      </pc:sldChg>
      <pc:sldChg chg="addSp delSp modSp add mod">
        <pc:chgData name="Charlotte Brown" userId="98cc858a-362d-4b0d-9ce9-0b612bc053e9" providerId="ADAL" clId="{B521A3FA-BF70-4EAF-9E27-25154D6EA3C7}" dt="2025-10-15T13:28:02.791" v="5901" actId="5793"/>
        <pc:sldMkLst>
          <pc:docMk/>
          <pc:sldMk cId="2159840313" sldId="266"/>
        </pc:sldMkLst>
        <pc:spChg chg="mod">
          <ac:chgData name="Charlotte Brown" userId="98cc858a-362d-4b0d-9ce9-0b612bc053e9" providerId="ADAL" clId="{B521A3FA-BF70-4EAF-9E27-25154D6EA3C7}" dt="2025-10-15T10:45:56.923" v="5498" actId="207"/>
          <ac:spMkLst>
            <pc:docMk/>
            <pc:sldMk cId="2159840313" sldId="266"/>
            <ac:spMk id="2" creationId="{D827FC49-D460-0893-3725-772D429CED04}"/>
          </ac:spMkLst>
        </pc:spChg>
        <pc:spChg chg="add mod">
          <ac:chgData name="Charlotte Brown" userId="98cc858a-362d-4b0d-9ce9-0b612bc053e9" providerId="ADAL" clId="{B521A3FA-BF70-4EAF-9E27-25154D6EA3C7}" dt="2025-10-14T11:29:18.962" v="2041" actId="1076"/>
          <ac:spMkLst>
            <pc:docMk/>
            <pc:sldMk cId="2159840313" sldId="266"/>
            <ac:spMk id="8" creationId="{ECB34BBF-2F08-F1CB-4798-79ABA67DC1EB}"/>
          </ac:spMkLst>
        </pc:spChg>
        <pc:spChg chg="add mod">
          <ac:chgData name="Charlotte Brown" userId="98cc858a-362d-4b0d-9ce9-0b612bc053e9" providerId="ADAL" clId="{B521A3FA-BF70-4EAF-9E27-25154D6EA3C7}" dt="2025-10-14T11:29:23.773" v="2043" actId="1076"/>
          <ac:spMkLst>
            <pc:docMk/>
            <pc:sldMk cId="2159840313" sldId="266"/>
            <ac:spMk id="11" creationId="{252D1C91-C749-8251-3739-9D3CB8AA23DA}"/>
          </ac:spMkLst>
        </pc:spChg>
        <pc:spChg chg="add mod">
          <ac:chgData name="Charlotte Brown" userId="98cc858a-362d-4b0d-9ce9-0b612bc053e9" providerId="ADAL" clId="{B521A3FA-BF70-4EAF-9E27-25154D6EA3C7}" dt="2025-10-15T13:28:02.791" v="5901" actId="5793"/>
          <ac:spMkLst>
            <pc:docMk/>
            <pc:sldMk cId="2159840313" sldId="266"/>
            <ac:spMk id="12" creationId="{82F4805E-7AB2-A08F-BB5A-7B9E46157621}"/>
          </ac:spMkLst>
        </pc:spChg>
        <pc:spChg chg="add mod">
          <ac:chgData name="Charlotte Brown" userId="98cc858a-362d-4b0d-9ce9-0b612bc053e9" providerId="ADAL" clId="{B521A3FA-BF70-4EAF-9E27-25154D6EA3C7}" dt="2025-10-15T10:45:29.100" v="5495"/>
          <ac:spMkLst>
            <pc:docMk/>
            <pc:sldMk cId="2159840313" sldId="266"/>
            <ac:spMk id="16" creationId="{D6AA7D58-07B7-3A25-60F2-BE7B97E7B37B}"/>
          </ac:spMkLst>
        </pc:spChg>
        <pc:picChg chg="mod">
          <ac:chgData name="Charlotte Brown" userId="98cc858a-362d-4b0d-9ce9-0b612bc053e9" providerId="ADAL" clId="{B521A3FA-BF70-4EAF-9E27-25154D6EA3C7}" dt="2025-10-14T11:25:45.079" v="1954" actId="1076"/>
          <ac:picMkLst>
            <pc:docMk/>
            <pc:sldMk cId="2159840313" sldId="266"/>
            <ac:picMk id="17" creationId="{F9B9415C-C612-0062-E5E1-BCECB29B4069}"/>
          </ac:picMkLst>
        </pc:picChg>
        <pc:picChg chg="mod">
          <ac:chgData name="Charlotte Brown" userId="98cc858a-362d-4b0d-9ce9-0b612bc053e9" providerId="ADAL" clId="{B521A3FA-BF70-4EAF-9E27-25154D6EA3C7}" dt="2025-10-14T11:25:18.386" v="1937" actId="1076"/>
          <ac:picMkLst>
            <pc:docMk/>
            <pc:sldMk cId="2159840313" sldId="266"/>
            <ac:picMk id="18" creationId="{37AD3393-F358-86EB-E6BB-F116B39D63C9}"/>
          </ac:picMkLst>
        </pc:picChg>
        <pc:picChg chg="mod">
          <ac:chgData name="Charlotte Brown" userId="98cc858a-362d-4b0d-9ce9-0b612bc053e9" providerId="ADAL" clId="{B521A3FA-BF70-4EAF-9E27-25154D6EA3C7}" dt="2025-10-14T11:25:16.950" v="1936" actId="1076"/>
          <ac:picMkLst>
            <pc:docMk/>
            <pc:sldMk cId="2159840313" sldId="266"/>
            <ac:picMk id="19" creationId="{41AEA7A6-08D0-AE8A-1623-4E2B5D8B864C}"/>
          </ac:picMkLst>
        </pc:picChg>
        <pc:picChg chg="mod">
          <ac:chgData name="Charlotte Brown" userId="98cc858a-362d-4b0d-9ce9-0b612bc053e9" providerId="ADAL" clId="{B521A3FA-BF70-4EAF-9E27-25154D6EA3C7}" dt="2025-10-14T11:25:50.303" v="1959" actId="1076"/>
          <ac:picMkLst>
            <pc:docMk/>
            <pc:sldMk cId="2159840313" sldId="266"/>
            <ac:picMk id="20" creationId="{B7BA9FFE-409B-E8FA-8EB3-1D33703A9A90}"/>
          </ac:picMkLst>
        </pc:picChg>
        <pc:picChg chg="mod">
          <ac:chgData name="Charlotte Brown" userId="98cc858a-362d-4b0d-9ce9-0b612bc053e9" providerId="ADAL" clId="{B521A3FA-BF70-4EAF-9E27-25154D6EA3C7}" dt="2025-10-14T11:24:51.204" v="1921" actId="1076"/>
          <ac:picMkLst>
            <pc:docMk/>
            <pc:sldMk cId="2159840313" sldId="266"/>
            <ac:picMk id="21" creationId="{7513CC86-EEF2-222B-066C-1E0B86235554}"/>
          </ac:picMkLst>
        </pc:picChg>
        <pc:picChg chg="mod">
          <ac:chgData name="Charlotte Brown" userId="98cc858a-362d-4b0d-9ce9-0b612bc053e9" providerId="ADAL" clId="{B521A3FA-BF70-4EAF-9E27-25154D6EA3C7}" dt="2025-10-14T11:25:24.687" v="1941" actId="1076"/>
          <ac:picMkLst>
            <pc:docMk/>
            <pc:sldMk cId="2159840313" sldId="266"/>
            <ac:picMk id="22" creationId="{24E0550F-7333-0613-087E-E4B36C4E5FCA}"/>
          </ac:picMkLst>
        </pc:picChg>
        <pc:picChg chg="mod">
          <ac:chgData name="Charlotte Brown" userId="98cc858a-362d-4b0d-9ce9-0b612bc053e9" providerId="ADAL" clId="{B521A3FA-BF70-4EAF-9E27-25154D6EA3C7}" dt="2025-10-14T11:25:32.119" v="1945" actId="1076"/>
          <ac:picMkLst>
            <pc:docMk/>
            <pc:sldMk cId="2159840313" sldId="266"/>
            <ac:picMk id="23" creationId="{FF41FE21-1AFA-B6C1-4FE2-A5947ACEEB72}"/>
          </ac:picMkLst>
        </pc:picChg>
        <pc:picChg chg="mod">
          <ac:chgData name="Charlotte Brown" userId="98cc858a-362d-4b0d-9ce9-0b612bc053e9" providerId="ADAL" clId="{B521A3FA-BF70-4EAF-9E27-25154D6EA3C7}" dt="2025-10-14T11:25:19.769" v="1938" actId="1076"/>
          <ac:picMkLst>
            <pc:docMk/>
            <pc:sldMk cId="2159840313" sldId="266"/>
            <ac:picMk id="24" creationId="{85CCF22C-410D-8499-05C4-8B22A83BA750}"/>
          </ac:picMkLst>
        </pc:picChg>
        <pc:picChg chg="mod">
          <ac:chgData name="Charlotte Brown" userId="98cc858a-362d-4b0d-9ce9-0b612bc053e9" providerId="ADAL" clId="{B521A3FA-BF70-4EAF-9E27-25154D6EA3C7}" dt="2025-10-14T11:25:30.253" v="1944" actId="1076"/>
          <ac:picMkLst>
            <pc:docMk/>
            <pc:sldMk cId="2159840313" sldId="266"/>
            <ac:picMk id="25" creationId="{12A6420F-DC4F-4410-EEC3-30740846BF0E}"/>
          </ac:picMkLst>
        </pc:picChg>
        <pc:picChg chg="mod">
          <ac:chgData name="Charlotte Brown" userId="98cc858a-362d-4b0d-9ce9-0b612bc053e9" providerId="ADAL" clId="{B521A3FA-BF70-4EAF-9E27-25154D6EA3C7}" dt="2025-10-14T11:25:23.270" v="1940" actId="1076"/>
          <ac:picMkLst>
            <pc:docMk/>
            <pc:sldMk cId="2159840313" sldId="266"/>
            <ac:picMk id="26" creationId="{D89201FB-F205-80E5-40D2-3BC1B1ED02D7}"/>
          </ac:picMkLst>
        </pc:picChg>
        <pc:picChg chg="mod">
          <ac:chgData name="Charlotte Brown" userId="98cc858a-362d-4b0d-9ce9-0b612bc053e9" providerId="ADAL" clId="{B521A3FA-BF70-4EAF-9E27-25154D6EA3C7}" dt="2025-10-14T11:25:58.235" v="1965" actId="1076"/>
          <ac:picMkLst>
            <pc:docMk/>
            <pc:sldMk cId="2159840313" sldId="266"/>
            <ac:picMk id="27" creationId="{E0EB3296-2C08-0DD6-E5C6-BBC00AC9CE38}"/>
          </ac:picMkLst>
        </pc:picChg>
        <pc:picChg chg="mod">
          <ac:chgData name="Charlotte Brown" userId="98cc858a-362d-4b0d-9ce9-0b612bc053e9" providerId="ADAL" clId="{B521A3FA-BF70-4EAF-9E27-25154D6EA3C7}" dt="2025-10-14T11:25:47.386" v="1956" actId="1076"/>
          <ac:picMkLst>
            <pc:docMk/>
            <pc:sldMk cId="2159840313" sldId="266"/>
            <ac:picMk id="28" creationId="{ED93FA15-4C47-F7D3-17E2-21D6654154B4}"/>
          </ac:picMkLst>
        </pc:picChg>
        <pc:picChg chg="mod">
          <ac:chgData name="Charlotte Brown" userId="98cc858a-362d-4b0d-9ce9-0b612bc053e9" providerId="ADAL" clId="{B521A3FA-BF70-4EAF-9E27-25154D6EA3C7}" dt="2025-10-14T11:25:10.546" v="1933" actId="1076"/>
          <ac:picMkLst>
            <pc:docMk/>
            <pc:sldMk cId="2159840313" sldId="266"/>
            <ac:picMk id="29" creationId="{FD7AFBE3-3D5C-0C40-92E1-FBA46C7E379D}"/>
          </ac:picMkLst>
        </pc:picChg>
        <pc:picChg chg="mod">
          <ac:chgData name="Charlotte Brown" userId="98cc858a-362d-4b0d-9ce9-0b612bc053e9" providerId="ADAL" clId="{B521A3FA-BF70-4EAF-9E27-25154D6EA3C7}" dt="2025-10-14T11:25:09.621" v="1932" actId="1076"/>
          <ac:picMkLst>
            <pc:docMk/>
            <pc:sldMk cId="2159840313" sldId="266"/>
            <ac:picMk id="30" creationId="{B1852C1D-BFF5-F6C0-51D1-7132DFAC1625}"/>
          </ac:picMkLst>
        </pc:picChg>
        <pc:picChg chg="mod">
          <ac:chgData name="Charlotte Brown" userId="98cc858a-362d-4b0d-9ce9-0b612bc053e9" providerId="ADAL" clId="{B521A3FA-BF70-4EAF-9E27-25154D6EA3C7}" dt="2025-10-14T11:25:49.069" v="1958" actId="1076"/>
          <ac:picMkLst>
            <pc:docMk/>
            <pc:sldMk cId="2159840313" sldId="266"/>
            <ac:picMk id="31" creationId="{66CE6666-EF2E-C24C-1F13-3543B7137208}"/>
          </ac:picMkLst>
        </pc:picChg>
        <pc:picChg chg="mod">
          <ac:chgData name="Charlotte Brown" userId="98cc858a-362d-4b0d-9ce9-0b612bc053e9" providerId="ADAL" clId="{B521A3FA-BF70-4EAF-9E27-25154D6EA3C7}" dt="2025-10-14T11:25:05.186" v="1929" actId="1076"/>
          <ac:picMkLst>
            <pc:docMk/>
            <pc:sldMk cId="2159840313" sldId="266"/>
            <ac:picMk id="32" creationId="{E0825992-FE14-DD9D-E28A-E01ABDF249F9}"/>
          </ac:picMkLst>
        </pc:picChg>
        <pc:picChg chg="mod">
          <ac:chgData name="Charlotte Brown" userId="98cc858a-362d-4b0d-9ce9-0b612bc053e9" providerId="ADAL" clId="{B521A3FA-BF70-4EAF-9E27-25154D6EA3C7}" dt="2025-10-14T11:25:12.470" v="1934" actId="1076"/>
          <ac:picMkLst>
            <pc:docMk/>
            <pc:sldMk cId="2159840313" sldId="266"/>
            <ac:picMk id="33" creationId="{B725962F-4B15-4F9B-65CB-6C8B6A14544A}"/>
          </ac:picMkLst>
        </pc:picChg>
        <pc:picChg chg="mod">
          <ac:chgData name="Charlotte Brown" userId="98cc858a-362d-4b0d-9ce9-0b612bc053e9" providerId="ADAL" clId="{B521A3FA-BF70-4EAF-9E27-25154D6EA3C7}" dt="2025-10-14T11:25:14.229" v="1935" actId="1076"/>
          <ac:picMkLst>
            <pc:docMk/>
            <pc:sldMk cId="2159840313" sldId="266"/>
            <ac:picMk id="34" creationId="{AEFEA473-14DA-B50C-3FB9-A85DC6800325}"/>
          </ac:picMkLst>
        </pc:picChg>
        <pc:picChg chg="mod">
          <ac:chgData name="Charlotte Brown" userId="98cc858a-362d-4b0d-9ce9-0b612bc053e9" providerId="ADAL" clId="{B521A3FA-BF70-4EAF-9E27-25154D6EA3C7}" dt="2025-10-14T11:25:06.913" v="1930" actId="1076"/>
          <ac:picMkLst>
            <pc:docMk/>
            <pc:sldMk cId="2159840313" sldId="266"/>
            <ac:picMk id="35" creationId="{309BA262-4006-3F8D-FC32-E544E82631F6}"/>
          </ac:picMkLst>
        </pc:picChg>
        <pc:picChg chg="mod">
          <ac:chgData name="Charlotte Brown" userId="98cc858a-362d-4b0d-9ce9-0b612bc053e9" providerId="ADAL" clId="{B521A3FA-BF70-4EAF-9E27-25154D6EA3C7}" dt="2025-10-14T11:25:57.062" v="1964" actId="1076"/>
          <ac:picMkLst>
            <pc:docMk/>
            <pc:sldMk cId="2159840313" sldId="266"/>
            <ac:picMk id="36" creationId="{A5483625-806C-6EF2-0D7E-A5CCDC00BA4F}"/>
          </ac:picMkLst>
        </pc:picChg>
        <pc:picChg chg="mod">
          <ac:chgData name="Charlotte Brown" userId="98cc858a-362d-4b0d-9ce9-0b612bc053e9" providerId="ADAL" clId="{B521A3FA-BF70-4EAF-9E27-25154D6EA3C7}" dt="2025-10-14T11:25:48.320" v="1957" actId="1076"/>
          <ac:picMkLst>
            <pc:docMk/>
            <pc:sldMk cId="2159840313" sldId="266"/>
            <ac:picMk id="37" creationId="{3CE2B8F8-E4B7-862E-2C84-79A3B52F283E}"/>
          </ac:picMkLst>
        </pc:picChg>
        <pc:picChg chg="mod">
          <ac:chgData name="Charlotte Brown" userId="98cc858a-362d-4b0d-9ce9-0b612bc053e9" providerId="ADAL" clId="{B521A3FA-BF70-4EAF-9E27-25154D6EA3C7}" dt="2025-10-14T11:25:08.245" v="1931" actId="1076"/>
          <ac:picMkLst>
            <pc:docMk/>
            <pc:sldMk cId="2159840313" sldId="266"/>
            <ac:picMk id="39" creationId="{BD1C2FEF-C7DB-2EBE-39A9-DEF3CF821E82}"/>
          </ac:picMkLst>
        </pc:picChg>
        <pc:picChg chg="mod">
          <ac:chgData name="Charlotte Brown" userId="98cc858a-362d-4b0d-9ce9-0b612bc053e9" providerId="ADAL" clId="{B521A3FA-BF70-4EAF-9E27-25154D6EA3C7}" dt="2025-10-14T11:24:43.521" v="1918" actId="1076"/>
          <ac:picMkLst>
            <pc:docMk/>
            <pc:sldMk cId="2159840313" sldId="266"/>
            <ac:picMk id="40" creationId="{1ACA8201-BE7F-6D24-100C-B32E21A8B9C8}"/>
          </ac:picMkLst>
        </pc:picChg>
        <pc:picChg chg="mod">
          <ac:chgData name="Charlotte Brown" userId="98cc858a-362d-4b0d-9ce9-0b612bc053e9" providerId="ADAL" clId="{B521A3FA-BF70-4EAF-9E27-25154D6EA3C7}" dt="2025-10-14T11:28:54.930" v="2040"/>
          <ac:picMkLst>
            <pc:docMk/>
            <pc:sldMk cId="2159840313" sldId="266"/>
            <ac:picMk id="1026" creationId="{ACBF3DBE-DF0A-C0A4-AC6F-A88F6F59120D}"/>
          </ac:picMkLst>
        </pc:picChg>
        <pc:picChg chg="mod">
          <ac:chgData name="Charlotte Brown" userId="98cc858a-362d-4b0d-9ce9-0b612bc053e9" providerId="ADAL" clId="{B521A3FA-BF70-4EAF-9E27-25154D6EA3C7}" dt="2025-10-14T11:25:21.386" v="1939" actId="1076"/>
          <ac:picMkLst>
            <pc:docMk/>
            <pc:sldMk cId="2159840313" sldId="266"/>
            <ac:picMk id="1028" creationId="{26E28624-C4D1-23D5-A669-01B92CCBCB44}"/>
          </ac:picMkLst>
        </pc:picChg>
        <pc:picChg chg="mod">
          <ac:chgData name="Charlotte Brown" userId="98cc858a-362d-4b0d-9ce9-0b612bc053e9" providerId="ADAL" clId="{B521A3FA-BF70-4EAF-9E27-25154D6EA3C7}" dt="2025-10-14T11:25:43.975" v="1953" actId="1076"/>
          <ac:picMkLst>
            <pc:docMk/>
            <pc:sldMk cId="2159840313" sldId="266"/>
            <ac:picMk id="1030" creationId="{F7D70D0C-C76C-75B6-8B7D-8B6F50DADF04}"/>
          </ac:picMkLst>
        </pc:picChg>
        <pc:cxnChg chg="add mod">
          <ac:chgData name="Charlotte Brown" userId="98cc858a-362d-4b0d-9ce9-0b612bc053e9" providerId="ADAL" clId="{B521A3FA-BF70-4EAF-9E27-25154D6EA3C7}" dt="2025-10-15T10:45:39.675" v="5496" actId="692"/>
          <ac:cxnSpMkLst>
            <pc:docMk/>
            <pc:sldMk cId="2159840313" sldId="266"/>
            <ac:cxnSpMk id="7" creationId="{1029984E-003C-4E19-3A63-F9CB81508EAB}"/>
          </ac:cxnSpMkLst>
        </pc:cxnChg>
        <pc:cxnChg chg="add del mod">
          <ac:chgData name="Charlotte Brown" userId="98cc858a-362d-4b0d-9ce9-0b612bc053e9" providerId="ADAL" clId="{B521A3FA-BF70-4EAF-9E27-25154D6EA3C7}" dt="2025-10-15T10:45:45.739" v="5497" actId="692"/>
          <ac:cxnSpMkLst>
            <pc:docMk/>
            <pc:sldMk cId="2159840313" sldId="266"/>
            <ac:cxnSpMk id="9" creationId="{9043E0AC-E75A-F4A4-7F43-009C34D25EAA}"/>
          </ac:cxnSpMkLst>
        </pc:cxnChg>
        <pc:cxnChg chg="add mod">
          <ac:chgData name="Charlotte Brown" userId="98cc858a-362d-4b0d-9ce9-0b612bc053e9" providerId="ADAL" clId="{B521A3FA-BF70-4EAF-9E27-25154D6EA3C7}" dt="2025-10-15T10:45:10.257" v="5491"/>
          <ac:cxnSpMkLst>
            <pc:docMk/>
            <pc:sldMk cId="2159840313" sldId="266"/>
            <ac:cxnSpMk id="15" creationId="{814F5AE5-8CDB-D5B9-37F0-830B66152BBB}"/>
          </ac:cxnSpMkLst>
        </pc:cxnChg>
      </pc:sldChg>
      <pc:sldChg chg="addSp delSp modSp new mod modClrScheme chgLayout">
        <pc:chgData name="Charlotte Brown" userId="98cc858a-362d-4b0d-9ce9-0b612bc053e9" providerId="ADAL" clId="{B521A3FA-BF70-4EAF-9E27-25154D6EA3C7}" dt="2025-10-15T10:46:27.118" v="5502" actId="207"/>
        <pc:sldMkLst>
          <pc:docMk/>
          <pc:sldMk cId="1774711034" sldId="267"/>
        </pc:sldMkLst>
        <pc:spChg chg="mod ord">
          <ac:chgData name="Charlotte Brown" userId="98cc858a-362d-4b0d-9ce9-0b612bc053e9" providerId="ADAL" clId="{B521A3FA-BF70-4EAF-9E27-25154D6EA3C7}" dt="2025-10-14T11:47:35.789" v="2590" actId="700"/>
          <ac:spMkLst>
            <pc:docMk/>
            <pc:sldMk cId="1774711034" sldId="267"/>
            <ac:spMk id="4" creationId="{E34A83B2-4543-59E2-B1D5-E9C5A06D4002}"/>
          </ac:spMkLst>
        </pc:spChg>
        <pc:spChg chg="add mod ord">
          <ac:chgData name="Charlotte Brown" userId="98cc858a-362d-4b0d-9ce9-0b612bc053e9" providerId="ADAL" clId="{B521A3FA-BF70-4EAF-9E27-25154D6EA3C7}" dt="2025-10-15T10:46:27.118" v="5502" actId="207"/>
          <ac:spMkLst>
            <pc:docMk/>
            <pc:sldMk cId="1774711034" sldId="267"/>
            <ac:spMk id="5" creationId="{5B4D1644-9569-066C-83BE-05376A5CA717}"/>
          </ac:spMkLst>
        </pc:spChg>
      </pc:sldChg>
      <pc:sldChg chg="addSp modSp new mod modAnim">
        <pc:chgData name="Charlotte Brown" userId="98cc858a-362d-4b0d-9ce9-0b612bc053e9" providerId="ADAL" clId="{B521A3FA-BF70-4EAF-9E27-25154D6EA3C7}" dt="2025-10-15T13:31:02.382" v="5946" actId="5793"/>
        <pc:sldMkLst>
          <pc:docMk/>
          <pc:sldMk cId="2537392239" sldId="268"/>
        </pc:sldMkLst>
        <pc:spChg chg="mod">
          <ac:chgData name="Charlotte Brown" userId="98cc858a-362d-4b0d-9ce9-0b612bc053e9" providerId="ADAL" clId="{B521A3FA-BF70-4EAF-9E27-25154D6EA3C7}" dt="2025-10-15T10:46:38.808" v="5503" actId="207"/>
          <ac:spMkLst>
            <pc:docMk/>
            <pc:sldMk cId="2537392239" sldId="268"/>
            <ac:spMk id="2" creationId="{9BD644EA-6CF9-1B77-295A-72018BE1261F}"/>
          </ac:spMkLst>
        </pc:spChg>
        <pc:spChg chg="mod">
          <ac:chgData name="Charlotte Brown" userId="98cc858a-362d-4b0d-9ce9-0b612bc053e9" providerId="ADAL" clId="{B521A3FA-BF70-4EAF-9E27-25154D6EA3C7}" dt="2025-10-15T13:31:02.382" v="5946" actId="5793"/>
          <ac:spMkLst>
            <pc:docMk/>
            <pc:sldMk cId="2537392239" sldId="268"/>
            <ac:spMk id="3" creationId="{8F8DE00C-016D-C494-4763-82B8A04485AA}"/>
          </ac:spMkLst>
        </pc:spChg>
        <pc:spChg chg="add mod">
          <ac:chgData name="Charlotte Brown" userId="98cc858a-362d-4b0d-9ce9-0b612bc053e9" providerId="ADAL" clId="{B521A3FA-BF70-4EAF-9E27-25154D6EA3C7}" dt="2025-10-15T10:46:49.893" v="5507" actId="404"/>
          <ac:spMkLst>
            <pc:docMk/>
            <pc:sldMk cId="2537392239" sldId="268"/>
            <ac:spMk id="9" creationId="{E2A20F58-DDA6-E64C-FF20-D6AF31DF63C7}"/>
          </ac:spMkLst>
        </pc:spChg>
        <pc:spChg chg="add mod">
          <ac:chgData name="Charlotte Brown" userId="98cc858a-362d-4b0d-9ce9-0b612bc053e9" providerId="ADAL" clId="{B521A3FA-BF70-4EAF-9E27-25154D6EA3C7}" dt="2025-10-14T11:53:15.121" v="2894" actId="20577"/>
          <ac:spMkLst>
            <pc:docMk/>
            <pc:sldMk cId="2537392239" sldId="268"/>
            <ac:spMk id="10" creationId="{FFEA4496-C358-4F0D-9AA6-424BD94306FA}"/>
          </ac:spMkLst>
        </pc:spChg>
        <pc:picChg chg="add mod">
          <ac:chgData name="Charlotte Brown" userId="98cc858a-362d-4b0d-9ce9-0b612bc053e9" providerId="ADAL" clId="{B521A3FA-BF70-4EAF-9E27-25154D6EA3C7}" dt="2025-10-14T11:50:54.411" v="2733" actId="1076"/>
          <ac:picMkLst>
            <pc:docMk/>
            <pc:sldMk cId="2537392239" sldId="268"/>
            <ac:picMk id="6" creationId="{9F6398A1-5C0C-D05C-DC39-F05753603E77}"/>
          </ac:picMkLst>
        </pc:picChg>
        <pc:picChg chg="add mod">
          <ac:chgData name="Charlotte Brown" userId="98cc858a-362d-4b0d-9ce9-0b612bc053e9" providerId="ADAL" clId="{B521A3FA-BF70-4EAF-9E27-25154D6EA3C7}" dt="2025-10-14T11:51:14.207" v="2789" actId="1076"/>
          <ac:picMkLst>
            <pc:docMk/>
            <pc:sldMk cId="2537392239" sldId="268"/>
            <ac:picMk id="8" creationId="{7C4DDBCC-9D22-05DA-33E4-F25A4B1881F1}"/>
          </ac:picMkLst>
        </pc:picChg>
        <pc:picChg chg="add mod">
          <ac:chgData name="Charlotte Brown" userId="98cc858a-362d-4b0d-9ce9-0b612bc053e9" providerId="ADAL" clId="{B521A3FA-BF70-4EAF-9E27-25154D6EA3C7}" dt="2025-10-14T11:52:16.790" v="2792" actId="1076"/>
          <ac:picMkLst>
            <pc:docMk/>
            <pc:sldMk cId="2537392239" sldId="268"/>
            <ac:picMk id="2050" creationId="{23A11A33-2962-676F-19F3-8C1B04E05C24}"/>
          </ac:picMkLst>
        </pc:picChg>
      </pc:sldChg>
      <pc:sldChg chg="addSp delSp modSp new mod">
        <pc:chgData name="Charlotte Brown" userId="98cc858a-362d-4b0d-9ce9-0b612bc053e9" providerId="ADAL" clId="{B521A3FA-BF70-4EAF-9E27-25154D6EA3C7}" dt="2025-10-15T14:03:14.457" v="6251" actId="1076"/>
        <pc:sldMkLst>
          <pc:docMk/>
          <pc:sldMk cId="1589213298" sldId="269"/>
        </pc:sldMkLst>
        <pc:spChg chg="mod">
          <ac:chgData name="Charlotte Brown" userId="98cc858a-362d-4b0d-9ce9-0b612bc053e9" providerId="ADAL" clId="{B521A3FA-BF70-4EAF-9E27-25154D6EA3C7}" dt="2025-10-15T14:03:14.457" v="6251" actId="1076"/>
          <ac:spMkLst>
            <pc:docMk/>
            <pc:sldMk cId="1589213298" sldId="269"/>
            <ac:spMk id="2" creationId="{7B2E364D-3412-D617-A2CC-8DDD8784326B}"/>
          </ac:spMkLst>
        </pc:spChg>
        <pc:spChg chg="del mod">
          <ac:chgData name="Charlotte Brown" userId="98cc858a-362d-4b0d-9ce9-0b612bc053e9" providerId="ADAL" clId="{B521A3FA-BF70-4EAF-9E27-25154D6EA3C7}" dt="2025-10-15T14:02:18.755" v="6219" actId="478"/>
          <ac:spMkLst>
            <pc:docMk/>
            <pc:sldMk cId="1589213298" sldId="269"/>
            <ac:spMk id="3" creationId="{A37E1A39-0DDF-8A19-1232-9275E5C6B187}"/>
          </ac:spMkLst>
        </pc:spChg>
        <pc:spChg chg="add del">
          <ac:chgData name="Charlotte Brown" userId="98cc858a-362d-4b0d-9ce9-0b612bc053e9" providerId="ADAL" clId="{B521A3FA-BF70-4EAF-9E27-25154D6EA3C7}" dt="2025-10-15T13:45:37.806" v="5991" actId="478"/>
          <ac:spMkLst>
            <pc:docMk/>
            <pc:sldMk cId="1589213298" sldId="269"/>
            <ac:spMk id="6" creationId="{BE638FFA-6793-58EA-9D64-62930FD61079}"/>
          </ac:spMkLst>
        </pc:spChg>
        <pc:spChg chg="add del mod">
          <ac:chgData name="Charlotte Brown" userId="98cc858a-362d-4b0d-9ce9-0b612bc053e9" providerId="ADAL" clId="{B521A3FA-BF70-4EAF-9E27-25154D6EA3C7}" dt="2025-10-15T14:02:22.084" v="6221" actId="478"/>
          <ac:spMkLst>
            <pc:docMk/>
            <pc:sldMk cId="1589213298" sldId="269"/>
            <ac:spMk id="7" creationId="{51A9DFE4-F7E1-D851-1CC5-463CDF47C8EC}"/>
          </ac:spMkLst>
        </pc:spChg>
        <pc:spChg chg="add del mod">
          <ac:chgData name="Charlotte Brown" userId="98cc858a-362d-4b0d-9ce9-0b612bc053e9" providerId="ADAL" clId="{B521A3FA-BF70-4EAF-9E27-25154D6EA3C7}" dt="2025-10-15T14:02:20.891" v="6220" actId="478"/>
          <ac:spMkLst>
            <pc:docMk/>
            <pc:sldMk cId="1589213298" sldId="269"/>
            <ac:spMk id="10" creationId="{5B98AB04-6E22-3CBB-5C32-359C7E48792F}"/>
          </ac:spMkLst>
        </pc:spChg>
        <pc:spChg chg="add del mod">
          <ac:chgData name="Charlotte Brown" userId="98cc858a-362d-4b0d-9ce9-0b612bc053e9" providerId="ADAL" clId="{B521A3FA-BF70-4EAF-9E27-25154D6EA3C7}" dt="2025-10-15T14:03:06.852" v="6249" actId="478"/>
          <ac:spMkLst>
            <pc:docMk/>
            <pc:sldMk cId="1589213298" sldId="269"/>
            <ac:spMk id="11" creationId="{D4A9FE62-0546-685C-7E7F-45D126CC4596}"/>
          </ac:spMkLst>
        </pc:spChg>
        <pc:picChg chg="add del mod">
          <ac:chgData name="Charlotte Brown" userId="98cc858a-362d-4b0d-9ce9-0b612bc053e9" providerId="ADAL" clId="{B521A3FA-BF70-4EAF-9E27-25154D6EA3C7}" dt="2025-10-15T14:02:23.740" v="6223" actId="478"/>
          <ac:picMkLst>
            <pc:docMk/>
            <pc:sldMk cId="1589213298" sldId="269"/>
            <ac:picMk id="8" creationId="{3DC571D7-9DF7-E981-C2EC-D9E167B8CED9}"/>
          </ac:picMkLst>
        </pc:picChg>
        <pc:picChg chg="add del mod">
          <ac:chgData name="Charlotte Brown" userId="98cc858a-362d-4b0d-9ce9-0b612bc053e9" providerId="ADAL" clId="{B521A3FA-BF70-4EAF-9E27-25154D6EA3C7}" dt="2025-10-15T14:02:22.772" v="6222" actId="478"/>
          <ac:picMkLst>
            <pc:docMk/>
            <pc:sldMk cId="1589213298" sldId="269"/>
            <ac:picMk id="10242" creationId="{C4049853-77F8-52F6-19F4-F3FAB23F6FAB}"/>
          </ac:picMkLst>
        </pc:picChg>
      </pc:sldChg>
      <pc:sldChg chg="addSp delSp modSp new mod">
        <pc:chgData name="Charlotte Brown" userId="98cc858a-362d-4b0d-9ce9-0b612bc053e9" providerId="ADAL" clId="{B521A3FA-BF70-4EAF-9E27-25154D6EA3C7}" dt="2025-10-15T13:31:05.582" v="5947" actId="5793"/>
        <pc:sldMkLst>
          <pc:docMk/>
          <pc:sldMk cId="2620617747" sldId="270"/>
        </pc:sldMkLst>
        <pc:spChg chg="mod">
          <ac:chgData name="Charlotte Brown" userId="98cc858a-362d-4b0d-9ce9-0b612bc053e9" providerId="ADAL" clId="{B521A3FA-BF70-4EAF-9E27-25154D6EA3C7}" dt="2025-10-15T13:31:05.582" v="5947" actId="5793"/>
          <ac:spMkLst>
            <pc:docMk/>
            <pc:sldMk cId="2620617747" sldId="270"/>
            <ac:spMk id="3" creationId="{7A807AE3-FE86-7BC9-4346-25B47793C0F3}"/>
          </ac:spMkLst>
        </pc:spChg>
        <pc:spChg chg="add mod">
          <ac:chgData name="Charlotte Brown" userId="98cc858a-362d-4b0d-9ce9-0b612bc053e9" providerId="ADAL" clId="{B521A3FA-BF70-4EAF-9E27-25154D6EA3C7}" dt="2025-10-15T10:46:58.934" v="5508" actId="207"/>
          <ac:spMkLst>
            <pc:docMk/>
            <pc:sldMk cId="2620617747" sldId="270"/>
            <ac:spMk id="6" creationId="{984A4626-AAD8-EBCD-C549-2B50EF3AC18D}"/>
          </ac:spMkLst>
        </pc:spChg>
        <pc:picChg chg="add mod">
          <ac:chgData name="Charlotte Brown" userId="98cc858a-362d-4b0d-9ce9-0b612bc053e9" providerId="ADAL" clId="{B521A3FA-BF70-4EAF-9E27-25154D6EA3C7}" dt="2025-10-14T12:03:37.059" v="3193" actId="1076"/>
          <ac:picMkLst>
            <pc:docMk/>
            <pc:sldMk cId="2620617747" sldId="270"/>
            <ac:picMk id="8" creationId="{2E74AFDB-72FA-16B4-B0E2-DB1756A474D1}"/>
          </ac:picMkLst>
        </pc:picChg>
        <pc:picChg chg="add mod">
          <ac:chgData name="Charlotte Brown" userId="98cc858a-362d-4b0d-9ce9-0b612bc053e9" providerId="ADAL" clId="{B521A3FA-BF70-4EAF-9E27-25154D6EA3C7}" dt="2025-10-14T11:57:03.873" v="2996" actId="1076"/>
          <ac:picMkLst>
            <pc:docMk/>
            <pc:sldMk cId="2620617747" sldId="270"/>
            <ac:picMk id="5122" creationId="{F1B8519B-CFDC-16D5-DF48-E978E942A976}"/>
          </ac:picMkLst>
        </pc:picChg>
      </pc:sldChg>
      <pc:sldChg chg="addSp modSp new mod">
        <pc:chgData name="Charlotte Brown" userId="98cc858a-362d-4b0d-9ce9-0b612bc053e9" providerId="ADAL" clId="{B521A3FA-BF70-4EAF-9E27-25154D6EA3C7}" dt="2025-10-15T13:31:19.383" v="5951" actId="313"/>
        <pc:sldMkLst>
          <pc:docMk/>
          <pc:sldMk cId="1635560714" sldId="271"/>
        </pc:sldMkLst>
        <pc:spChg chg="mod">
          <ac:chgData name="Charlotte Brown" userId="98cc858a-362d-4b0d-9ce9-0b612bc053e9" providerId="ADAL" clId="{B521A3FA-BF70-4EAF-9E27-25154D6EA3C7}" dt="2025-10-15T10:47:09.273" v="5509" actId="207"/>
          <ac:spMkLst>
            <pc:docMk/>
            <pc:sldMk cId="1635560714" sldId="271"/>
            <ac:spMk id="2" creationId="{A0B08F13-5D19-88F2-3824-24B5B17F276B}"/>
          </ac:spMkLst>
        </pc:spChg>
        <pc:spChg chg="mod">
          <ac:chgData name="Charlotte Brown" userId="98cc858a-362d-4b0d-9ce9-0b612bc053e9" providerId="ADAL" clId="{B521A3FA-BF70-4EAF-9E27-25154D6EA3C7}" dt="2025-10-15T13:31:19.383" v="5951" actId="313"/>
          <ac:spMkLst>
            <pc:docMk/>
            <pc:sldMk cId="1635560714" sldId="271"/>
            <ac:spMk id="3" creationId="{AB800646-E234-3861-6918-AC0A166176F8}"/>
          </ac:spMkLst>
        </pc:spChg>
        <pc:spChg chg="add mod">
          <ac:chgData name="Charlotte Brown" userId="98cc858a-362d-4b0d-9ce9-0b612bc053e9" providerId="ADAL" clId="{B521A3FA-BF70-4EAF-9E27-25154D6EA3C7}" dt="2025-10-15T10:47:23.083" v="5516" actId="1076"/>
          <ac:spMkLst>
            <pc:docMk/>
            <pc:sldMk cId="1635560714" sldId="271"/>
            <ac:spMk id="6" creationId="{9B5021E4-5D0E-F123-0CD3-0168B5577C3C}"/>
          </ac:spMkLst>
        </pc:spChg>
        <pc:picChg chg="add mod">
          <ac:chgData name="Charlotte Brown" userId="98cc858a-362d-4b0d-9ce9-0b612bc053e9" providerId="ADAL" clId="{B521A3FA-BF70-4EAF-9E27-25154D6EA3C7}" dt="2025-10-14T12:08:09.050" v="3427" actId="1076"/>
          <ac:picMkLst>
            <pc:docMk/>
            <pc:sldMk cId="1635560714" sldId="271"/>
            <ac:picMk id="8" creationId="{B1EA044D-6472-8093-5A7E-EBADEC798381}"/>
          </ac:picMkLst>
        </pc:picChg>
        <pc:picChg chg="add mod">
          <ac:chgData name="Charlotte Brown" userId="98cc858a-362d-4b0d-9ce9-0b612bc053e9" providerId="ADAL" clId="{B521A3FA-BF70-4EAF-9E27-25154D6EA3C7}" dt="2025-10-14T12:06:11.625" v="3222" actId="1076"/>
          <ac:picMkLst>
            <pc:docMk/>
            <pc:sldMk cId="1635560714" sldId="271"/>
            <ac:picMk id="6146" creationId="{F21F5D7B-B38E-6E38-5638-A7E3CC6218ED}"/>
          </ac:picMkLst>
        </pc:picChg>
      </pc:sldChg>
      <pc:sldChg chg="addSp delSp modSp new mod modAnim">
        <pc:chgData name="Charlotte Brown" userId="98cc858a-362d-4b0d-9ce9-0b612bc053e9" providerId="ADAL" clId="{B521A3FA-BF70-4EAF-9E27-25154D6EA3C7}" dt="2025-10-15T13:31:49.131" v="5961"/>
        <pc:sldMkLst>
          <pc:docMk/>
          <pc:sldMk cId="2335410210" sldId="272"/>
        </pc:sldMkLst>
        <pc:spChg chg="mod">
          <ac:chgData name="Charlotte Brown" userId="98cc858a-362d-4b0d-9ce9-0b612bc053e9" providerId="ADAL" clId="{B521A3FA-BF70-4EAF-9E27-25154D6EA3C7}" dt="2025-10-15T10:48:33.457" v="5629" actId="207"/>
          <ac:spMkLst>
            <pc:docMk/>
            <pc:sldMk cId="2335410210" sldId="272"/>
            <ac:spMk id="2" creationId="{A7BE76AC-3456-90D0-C25C-A8584462B115}"/>
          </ac:spMkLst>
        </pc:spChg>
        <pc:spChg chg="mod">
          <ac:chgData name="Charlotte Brown" userId="98cc858a-362d-4b0d-9ce9-0b612bc053e9" providerId="ADAL" clId="{B521A3FA-BF70-4EAF-9E27-25154D6EA3C7}" dt="2025-10-15T13:31:28.967" v="5958" actId="20577"/>
          <ac:spMkLst>
            <pc:docMk/>
            <pc:sldMk cId="2335410210" sldId="272"/>
            <ac:spMk id="3" creationId="{B5C5F408-6E60-8101-1657-A65FC1BA0ECA}"/>
          </ac:spMkLst>
        </pc:spChg>
        <pc:spChg chg="add mod">
          <ac:chgData name="Charlotte Brown" userId="98cc858a-362d-4b0d-9ce9-0b612bc053e9" providerId="ADAL" clId="{B521A3FA-BF70-4EAF-9E27-25154D6EA3C7}" dt="2025-10-15T10:48:50.293" v="5634" actId="1076"/>
          <ac:spMkLst>
            <pc:docMk/>
            <pc:sldMk cId="2335410210" sldId="272"/>
            <ac:spMk id="10" creationId="{DA9471C4-3A6A-1D80-89E1-5E0304A59CD0}"/>
          </ac:spMkLst>
        </pc:spChg>
        <pc:grpChg chg="add mod">
          <ac:chgData name="Charlotte Brown" userId="98cc858a-362d-4b0d-9ce9-0b612bc053e9" providerId="ADAL" clId="{B521A3FA-BF70-4EAF-9E27-25154D6EA3C7}" dt="2025-10-15T10:48:45.667" v="5631" actId="1076"/>
          <ac:grpSpMkLst>
            <pc:docMk/>
            <pc:sldMk cId="2335410210" sldId="272"/>
            <ac:grpSpMk id="16" creationId="{850E18E7-DB9A-7BDF-4BC0-595052E5777E}"/>
          </ac:grpSpMkLst>
        </pc:grpChg>
        <pc:grpChg chg="add mod">
          <ac:chgData name="Charlotte Brown" userId="98cc858a-362d-4b0d-9ce9-0b612bc053e9" providerId="ADAL" clId="{B521A3FA-BF70-4EAF-9E27-25154D6EA3C7}" dt="2025-10-15T10:48:47.933" v="5632" actId="1076"/>
          <ac:grpSpMkLst>
            <pc:docMk/>
            <pc:sldMk cId="2335410210" sldId="272"/>
            <ac:grpSpMk id="19" creationId="{95720D54-218C-5C57-85D1-AE666DC96EA2}"/>
          </ac:grpSpMkLst>
        </pc:grpChg>
        <pc:picChg chg="add mod">
          <ac:chgData name="Charlotte Brown" userId="98cc858a-362d-4b0d-9ce9-0b612bc053e9" providerId="ADAL" clId="{B521A3FA-BF70-4EAF-9E27-25154D6EA3C7}" dt="2025-10-15T10:48:47.933" v="5632" actId="1076"/>
          <ac:picMkLst>
            <pc:docMk/>
            <pc:sldMk cId="2335410210" sldId="272"/>
            <ac:picMk id="5" creationId="{F2A9FC1F-560F-AA75-7E4F-43C37631C989}"/>
          </ac:picMkLst>
        </pc:picChg>
        <pc:picChg chg="add mod">
          <ac:chgData name="Charlotte Brown" userId="98cc858a-362d-4b0d-9ce9-0b612bc053e9" providerId="ADAL" clId="{B521A3FA-BF70-4EAF-9E27-25154D6EA3C7}" dt="2025-10-14T12:44:04.376" v="3721" actId="1076"/>
          <ac:picMkLst>
            <pc:docMk/>
            <pc:sldMk cId="2335410210" sldId="272"/>
            <ac:picMk id="12" creationId="{2EDB3498-7043-C2D9-FC3F-D302E9837F18}"/>
          </ac:picMkLst>
        </pc:picChg>
        <pc:picChg chg="add mod">
          <ac:chgData name="Charlotte Brown" userId="98cc858a-362d-4b0d-9ce9-0b612bc053e9" providerId="ADAL" clId="{B521A3FA-BF70-4EAF-9E27-25154D6EA3C7}" dt="2025-10-15T10:48:45.667" v="5631" actId="1076"/>
          <ac:picMkLst>
            <pc:docMk/>
            <pc:sldMk cId="2335410210" sldId="272"/>
            <ac:picMk id="14" creationId="{9AF36E51-BE3F-0145-B706-E7ACF7B66185}"/>
          </ac:picMkLst>
        </pc:picChg>
        <pc:picChg chg="add mod">
          <ac:chgData name="Charlotte Brown" userId="98cc858a-362d-4b0d-9ce9-0b612bc053e9" providerId="ADAL" clId="{B521A3FA-BF70-4EAF-9E27-25154D6EA3C7}" dt="2025-10-15T10:48:45.667" v="5631" actId="1076"/>
          <ac:picMkLst>
            <pc:docMk/>
            <pc:sldMk cId="2335410210" sldId="272"/>
            <ac:picMk id="15" creationId="{E5C21BEF-AF85-C331-4178-DA693963D6B7}"/>
          </ac:picMkLst>
        </pc:picChg>
        <pc:picChg chg="add del mod ord">
          <ac:chgData name="Charlotte Brown" userId="98cc858a-362d-4b0d-9ce9-0b612bc053e9" providerId="ADAL" clId="{B521A3FA-BF70-4EAF-9E27-25154D6EA3C7}" dt="2025-10-15T10:48:43.544" v="5630" actId="478"/>
          <ac:picMkLst>
            <pc:docMk/>
            <pc:sldMk cId="2335410210" sldId="272"/>
            <ac:picMk id="18" creationId="{8B7DCB06-DD13-25C1-66E7-DD67DC8AA46F}"/>
          </ac:picMkLst>
        </pc:picChg>
        <pc:cxnChg chg="add mod">
          <ac:chgData name="Charlotte Brown" userId="98cc858a-362d-4b0d-9ce9-0b612bc053e9" providerId="ADAL" clId="{B521A3FA-BF70-4EAF-9E27-25154D6EA3C7}" dt="2025-10-15T10:48:47.933" v="5632" actId="1076"/>
          <ac:cxnSpMkLst>
            <pc:docMk/>
            <pc:sldMk cId="2335410210" sldId="272"/>
            <ac:cxnSpMk id="7" creationId="{531697E4-09AF-FC0C-1C9C-73A7BDEE63C8}"/>
          </ac:cxnSpMkLst>
        </pc:cxnChg>
        <pc:cxnChg chg="add mod">
          <ac:chgData name="Charlotte Brown" userId="98cc858a-362d-4b0d-9ce9-0b612bc053e9" providerId="ADAL" clId="{B521A3FA-BF70-4EAF-9E27-25154D6EA3C7}" dt="2025-10-15T10:47:41.078" v="5530" actId="692"/>
          <ac:cxnSpMkLst>
            <pc:docMk/>
            <pc:sldMk cId="2335410210" sldId="272"/>
            <ac:cxnSpMk id="9" creationId="{E4CAC017-6057-DB2A-07DA-C6FE684221F2}"/>
          </ac:cxnSpMkLst>
        </pc:cxnChg>
      </pc:sldChg>
      <pc:sldChg chg="addSp delSp modSp add mod modAnim">
        <pc:chgData name="Charlotte Brown" userId="98cc858a-362d-4b0d-9ce9-0b612bc053e9" providerId="ADAL" clId="{B521A3FA-BF70-4EAF-9E27-25154D6EA3C7}" dt="2025-10-15T13:32:33.057" v="5970"/>
        <pc:sldMkLst>
          <pc:docMk/>
          <pc:sldMk cId="446912514" sldId="273"/>
        </pc:sldMkLst>
        <pc:spChg chg="mod">
          <ac:chgData name="Charlotte Brown" userId="98cc858a-362d-4b0d-9ce9-0b612bc053e9" providerId="ADAL" clId="{B521A3FA-BF70-4EAF-9E27-25154D6EA3C7}" dt="2025-10-15T10:49:09.483" v="5635" actId="207"/>
          <ac:spMkLst>
            <pc:docMk/>
            <pc:sldMk cId="446912514" sldId="273"/>
            <ac:spMk id="2" creationId="{AA49E3AB-0570-02F0-71DC-24746AE3EEA0}"/>
          </ac:spMkLst>
        </pc:spChg>
        <pc:spChg chg="mod">
          <ac:chgData name="Charlotte Brown" userId="98cc858a-362d-4b0d-9ce9-0b612bc053e9" providerId="ADAL" clId="{B521A3FA-BF70-4EAF-9E27-25154D6EA3C7}" dt="2025-10-15T13:32:13.283" v="5967" actId="5793"/>
          <ac:spMkLst>
            <pc:docMk/>
            <pc:sldMk cId="446912514" sldId="273"/>
            <ac:spMk id="3" creationId="{B6D967F1-95C1-17C0-B24D-5980F7877964}"/>
          </ac:spMkLst>
        </pc:spChg>
        <pc:spChg chg="add del mod">
          <ac:chgData name="Charlotte Brown" userId="98cc858a-362d-4b0d-9ce9-0b612bc053e9" providerId="ADAL" clId="{B521A3FA-BF70-4EAF-9E27-25154D6EA3C7}" dt="2025-10-15T13:32:06.625" v="5963" actId="478"/>
          <ac:spMkLst>
            <pc:docMk/>
            <pc:sldMk cId="446912514" sldId="273"/>
            <ac:spMk id="17" creationId="{EFBE0535-5974-A043-87B5-BAB50C2CD4C0}"/>
          </ac:spMkLst>
        </pc:spChg>
        <pc:grpChg chg="add mod">
          <ac:chgData name="Charlotte Brown" userId="98cc858a-362d-4b0d-9ce9-0b612bc053e9" providerId="ADAL" clId="{B521A3FA-BF70-4EAF-9E27-25154D6EA3C7}" dt="2025-10-14T12:51:37.152" v="4195" actId="1076"/>
          <ac:grpSpMkLst>
            <pc:docMk/>
            <pc:sldMk cId="446912514" sldId="273"/>
            <ac:grpSpMk id="8" creationId="{FF0F3069-1F4B-13FA-F0A3-B5E44AD3E904}"/>
          </ac:grpSpMkLst>
        </pc:grpChg>
        <pc:picChg chg="mod">
          <ac:chgData name="Charlotte Brown" userId="98cc858a-362d-4b0d-9ce9-0b612bc053e9" providerId="ADAL" clId="{B521A3FA-BF70-4EAF-9E27-25154D6EA3C7}" dt="2025-10-14T12:51:37.152" v="4195" actId="1076"/>
          <ac:picMkLst>
            <pc:docMk/>
            <pc:sldMk cId="446912514" sldId="273"/>
            <ac:picMk id="5" creationId="{4E5DD280-8022-48C9-7668-295B5B613F02}"/>
          </ac:picMkLst>
        </pc:picChg>
        <pc:picChg chg="add mod">
          <ac:chgData name="Charlotte Brown" userId="98cc858a-362d-4b0d-9ce9-0b612bc053e9" providerId="ADAL" clId="{B521A3FA-BF70-4EAF-9E27-25154D6EA3C7}" dt="2025-10-14T12:51:37.152" v="4195" actId="1076"/>
          <ac:picMkLst>
            <pc:docMk/>
            <pc:sldMk cId="446912514" sldId="273"/>
            <ac:picMk id="6" creationId="{ED4E6465-66ED-7CC0-C723-650A888A60D1}"/>
          </ac:picMkLst>
        </pc:picChg>
        <pc:picChg chg="add mod">
          <ac:chgData name="Charlotte Brown" userId="98cc858a-362d-4b0d-9ce9-0b612bc053e9" providerId="ADAL" clId="{B521A3FA-BF70-4EAF-9E27-25154D6EA3C7}" dt="2025-10-14T12:50:16.324" v="4030" actId="1076"/>
          <ac:picMkLst>
            <pc:docMk/>
            <pc:sldMk cId="446912514" sldId="273"/>
            <ac:picMk id="13" creationId="{D7619147-3925-79C8-8D02-C1B73B11C4E1}"/>
          </ac:picMkLst>
        </pc:picChg>
      </pc:sldChg>
      <pc:sldChg chg="addSp modSp new mod modAnim">
        <pc:chgData name="Charlotte Brown" userId="98cc858a-362d-4b0d-9ce9-0b612bc053e9" providerId="ADAL" clId="{B521A3FA-BF70-4EAF-9E27-25154D6EA3C7}" dt="2025-10-15T13:33:09.273" v="5979"/>
        <pc:sldMkLst>
          <pc:docMk/>
          <pc:sldMk cId="2429245724" sldId="274"/>
        </pc:sldMkLst>
        <pc:spChg chg="mod">
          <ac:chgData name="Charlotte Brown" userId="98cc858a-362d-4b0d-9ce9-0b612bc053e9" providerId="ADAL" clId="{B521A3FA-BF70-4EAF-9E27-25154D6EA3C7}" dt="2025-10-15T10:49:26.884" v="5636" actId="207"/>
          <ac:spMkLst>
            <pc:docMk/>
            <pc:sldMk cId="2429245724" sldId="274"/>
            <ac:spMk id="2" creationId="{90B77300-2ABA-7CA8-7376-75415F8E7BB0}"/>
          </ac:spMkLst>
        </pc:spChg>
        <pc:spChg chg="mod">
          <ac:chgData name="Charlotte Brown" userId="98cc858a-362d-4b0d-9ce9-0b612bc053e9" providerId="ADAL" clId="{B521A3FA-BF70-4EAF-9E27-25154D6EA3C7}" dt="2025-10-15T13:32:56.238" v="5976" actId="5793"/>
          <ac:spMkLst>
            <pc:docMk/>
            <pc:sldMk cId="2429245724" sldId="274"/>
            <ac:spMk id="3" creationId="{E91D33B4-9EDB-88DB-3A27-19C676C2E203}"/>
          </ac:spMkLst>
        </pc:spChg>
        <pc:picChg chg="add mod">
          <ac:chgData name="Charlotte Brown" userId="98cc858a-362d-4b0d-9ce9-0b612bc053e9" providerId="ADAL" clId="{B521A3FA-BF70-4EAF-9E27-25154D6EA3C7}" dt="2025-10-14T13:16:31.297" v="4221" actId="1076"/>
          <ac:picMkLst>
            <pc:docMk/>
            <pc:sldMk cId="2429245724" sldId="274"/>
            <ac:picMk id="6" creationId="{775EC54D-3624-3491-75DC-C6BF19166BDF}"/>
          </ac:picMkLst>
        </pc:picChg>
        <pc:picChg chg="add mod">
          <ac:chgData name="Charlotte Brown" userId="98cc858a-362d-4b0d-9ce9-0b612bc053e9" providerId="ADAL" clId="{B521A3FA-BF70-4EAF-9E27-25154D6EA3C7}" dt="2025-10-14T13:17:16.555" v="4224" actId="1076"/>
          <ac:picMkLst>
            <pc:docMk/>
            <pc:sldMk cId="2429245724" sldId="274"/>
            <ac:picMk id="8" creationId="{383B95E3-2084-2B46-F4F9-A9AA5BCB9C69}"/>
          </ac:picMkLst>
        </pc:picChg>
      </pc:sldChg>
      <pc:sldChg chg="addSp modSp new mod modAnim">
        <pc:chgData name="Charlotte Brown" userId="98cc858a-362d-4b0d-9ce9-0b612bc053e9" providerId="ADAL" clId="{B521A3FA-BF70-4EAF-9E27-25154D6EA3C7}" dt="2025-10-15T13:33:36.861" v="5987"/>
        <pc:sldMkLst>
          <pc:docMk/>
          <pc:sldMk cId="4206702934" sldId="275"/>
        </pc:sldMkLst>
        <pc:spChg chg="mod">
          <ac:chgData name="Charlotte Brown" userId="98cc858a-362d-4b0d-9ce9-0b612bc053e9" providerId="ADAL" clId="{B521A3FA-BF70-4EAF-9E27-25154D6EA3C7}" dt="2025-10-15T10:49:33.082" v="5637" actId="207"/>
          <ac:spMkLst>
            <pc:docMk/>
            <pc:sldMk cId="4206702934" sldId="275"/>
            <ac:spMk id="2" creationId="{7163011C-F734-5D57-97D0-56C29846F18E}"/>
          </ac:spMkLst>
        </pc:spChg>
        <pc:spChg chg="mod">
          <ac:chgData name="Charlotte Brown" userId="98cc858a-362d-4b0d-9ce9-0b612bc053e9" providerId="ADAL" clId="{B521A3FA-BF70-4EAF-9E27-25154D6EA3C7}" dt="2025-10-15T13:33:18.255" v="5982" actId="5793"/>
          <ac:spMkLst>
            <pc:docMk/>
            <pc:sldMk cId="4206702934" sldId="275"/>
            <ac:spMk id="3" creationId="{9B72EB94-F197-AC1A-DE4B-33CCA8B86E3C}"/>
          </ac:spMkLst>
        </pc:spChg>
        <pc:picChg chg="add mod">
          <ac:chgData name="Charlotte Brown" userId="98cc858a-362d-4b0d-9ce9-0b612bc053e9" providerId="ADAL" clId="{B521A3FA-BF70-4EAF-9E27-25154D6EA3C7}" dt="2025-10-14T13:21:32.429" v="4497" actId="1076"/>
          <ac:picMkLst>
            <pc:docMk/>
            <pc:sldMk cId="4206702934" sldId="275"/>
            <ac:picMk id="6" creationId="{A8F8FCC0-591C-B999-E542-26F5AC0CF00D}"/>
          </ac:picMkLst>
        </pc:picChg>
        <pc:picChg chg="add mod">
          <ac:chgData name="Charlotte Brown" userId="98cc858a-362d-4b0d-9ce9-0b612bc053e9" providerId="ADAL" clId="{B521A3FA-BF70-4EAF-9E27-25154D6EA3C7}" dt="2025-10-14T13:23:07.705" v="4507" actId="14100"/>
          <ac:picMkLst>
            <pc:docMk/>
            <pc:sldMk cId="4206702934" sldId="275"/>
            <ac:picMk id="8" creationId="{B21A4C0A-DBF2-AC2D-FF61-AC962B8552C4}"/>
          </ac:picMkLst>
        </pc:picChg>
        <pc:picChg chg="add mod">
          <ac:chgData name="Charlotte Brown" userId="98cc858a-362d-4b0d-9ce9-0b612bc053e9" providerId="ADAL" clId="{B521A3FA-BF70-4EAF-9E27-25154D6EA3C7}" dt="2025-10-14T13:23:04.092" v="4506" actId="1076"/>
          <ac:picMkLst>
            <pc:docMk/>
            <pc:sldMk cId="4206702934" sldId="275"/>
            <ac:picMk id="10" creationId="{44284EF2-4254-7988-3D6B-BEE09223266D}"/>
          </ac:picMkLst>
        </pc:picChg>
      </pc:sldChg>
      <pc:sldChg chg="addSp modSp new mod modAnim">
        <pc:chgData name="Charlotte Brown" userId="98cc858a-362d-4b0d-9ce9-0b612bc053e9" providerId="ADAL" clId="{B521A3FA-BF70-4EAF-9E27-25154D6EA3C7}" dt="2025-10-15T13:33:48.070" v="5989"/>
        <pc:sldMkLst>
          <pc:docMk/>
          <pc:sldMk cId="2119488017" sldId="276"/>
        </pc:sldMkLst>
        <pc:spChg chg="mod">
          <ac:chgData name="Charlotte Brown" userId="98cc858a-362d-4b0d-9ce9-0b612bc053e9" providerId="ADAL" clId="{B521A3FA-BF70-4EAF-9E27-25154D6EA3C7}" dt="2025-10-15T10:49:38.940" v="5638" actId="207"/>
          <ac:spMkLst>
            <pc:docMk/>
            <pc:sldMk cId="2119488017" sldId="276"/>
            <ac:spMk id="2" creationId="{5021FDE8-31D7-C4B6-8A1C-5B7C2B6EC4B9}"/>
          </ac:spMkLst>
        </pc:spChg>
        <pc:spChg chg="mod">
          <ac:chgData name="Charlotte Brown" userId="98cc858a-362d-4b0d-9ce9-0b612bc053e9" providerId="ADAL" clId="{B521A3FA-BF70-4EAF-9E27-25154D6EA3C7}" dt="2025-10-14T13:27:53.933" v="5053" actId="5793"/>
          <ac:spMkLst>
            <pc:docMk/>
            <pc:sldMk cId="2119488017" sldId="276"/>
            <ac:spMk id="3" creationId="{E6481B13-440B-49AF-3996-7518F8E8C080}"/>
          </ac:spMkLst>
        </pc:spChg>
        <pc:picChg chg="add mod">
          <ac:chgData name="Charlotte Brown" userId="98cc858a-362d-4b0d-9ce9-0b612bc053e9" providerId="ADAL" clId="{B521A3FA-BF70-4EAF-9E27-25154D6EA3C7}" dt="2025-10-14T13:26:08.137" v="4897" actId="1076"/>
          <ac:picMkLst>
            <pc:docMk/>
            <pc:sldMk cId="2119488017" sldId="276"/>
            <ac:picMk id="6" creationId="{82736C9D-AAA0-1FEC-0701-9B0FE0C768EF}"/>
          </ac:picMkLst>
        </pc:picChg>
      </pc:sldChg>
      <pc:sldChg chg="addSp delSp modSp new mod">
        <pc:chgData name="Charlotte Brown" userId="98cc858a-362d-4b0d-9ce9-0b612bc053e9" providerId="ADAL" clId="{B521A3FA-BF70-4EAF-9E27-25154D6EA3C7}" dt="2025-10-16T14:56:15.847" v="7525" actId="14100"/>
        <pc:sldMkLst>
          <pc:docMk/>
          <pc:sldMk cId="993703514" sldId="277"/>
        </pc:sldMkLst>
        <pc:spChg chg="mod">
          <ac:chgData name="Charlotte Brown" userId="98cc858a-362d-4b0d-9ce9-0b612bc053e9" providerId="ADAL" clId="{B521A3FA-BF70-4EAF-9E27-25154D6EA3C7}" dt="2025-10-16T14:56:15.847" v="7525" actId="14100"/>
          <ac:spMkLst>
            <pc:docMk/>
            <pc:sldMk cId="993703514" sldId="277"/>
            <ac:spMk id="2" creationId="{1395D8C9-0010-6BE7-982D-1FAC65F4E257}"/>
          </ac:spMkLst>
        </pc:spChg>
        <pc:spChg chg="add mod">
          <ac:chgData name="Charlotte Brown" userId="98cc858a-362d-4b0d-9ce9-0b612bc053e9" providerId="ADAL" clId="{B521A3FA-BF70-4EAF-9E27-25154D6EA3C7}" dt="2025-10-14T13:37:01.732" v="5184" actId="14100"/>
          <ac:spMkLst>
            <pc:docMk/>
            <pc:sldMk cId="993703514" sldId="277"/>
            <ac:spMk id="7" creationId="{E5395E3F-986B-0C50-F17B-47C55D1BD22D}"/>
          </ac:spMkLst>
        </pc:spChg>
        <pc:picChg chg="add mod">
          <ac:chgData name="Charlotte Brown" userId="98cc858a-362d-4b0d-9ce9-0b612bc053e9" providerId="ADAL" clId="{B521A3FA-BF70-4EAF-9E27-25154D6EA3C7}" dt="2025-10-14T13:37:44.022" v="5188" actId="1076"/>
          <ac:picMkLst>
            <pc:docMk/>
            <pc:sldMk cId="993703514" sldId="277"/>
            <ac:picMk id="7176" creationId="{D2EBC872-1255-DF47-D7A2-933DFFCB0B4A}"/>
          </ac:picMkLst>
        </pc:picChg>
        <pc:picChg chg="add mod">
          <ac:chgData name="Charlotte Brown" userId="98cc858a-362d-4b0d-9ce9-0b612bc053e9" providerId="ADAL" clId="{B521A3FA-BF70-4EAF-9E27-25154D6EA3C7}" dt="2025-10-14T13:40:32.692" v="5195" actId="1076"/>
          <ac:picMkLst>
            <pc:docMk/>
            <pc:sldMk cId="993703514" sldId="277"/>
            <ac:picMk id="7178" creationId="{A004983D-E722-6612-2AA3-8575DA7DFDC2}"/>
          </ac:picMkLst>
        </pc:picChg>
        <pc:picChg chg="add mod">
          <ac:chgData name="Charlotte Brown" userId="98cc858a-362d-4b0d-9ce9-0b612bc053e9" providerId="ADAL" clId="{B521A3FA-BF70-4EAF-9E27-25154D6EA3C7}" dt="2025-10-14T13:40:29.286" v="5194" actId="14100"/>
          <ac:picMkLst>
            <pc:docMk/>
            <pc:sldMk cId="993703514" sldId="277"/>
            <ac:picMk id="7180" creationId="{66E7F389-2A05-C631-C7EC-FE9C2BE13AB5}"/>
          </ac:picMkLst>
        </pc:picChg>
      </pc:sldChg>
      <pc:sldChg chg="addSp modSp new mod">
        <pc:chgData name="Charlotte Brown" userId="98cc858a-362d-4b0d-9ce9-0b612bc053e9" providerId="ADAL" clId="{B521A3FA-BF70-4EAF-9E27-25154D6EA3C7}" dt="2025-10-15T14:14:03.983" v="6698" actId="692"/>
        <pc:sldMkLst>
          <pc:docMk/>
          <pc:sldMk cId="211427963" sldId="278"/>
        </pc:sldMkLst>
        <pc:spChg chg="mod">
          <ac:chgData name="Charlotte Brown" userId="98cc858a-362d-4b0d-9ce9-0b612bc053e9" providerId="ADAL" clId="{B521A3FA-BF70-4EAF-9E27-25154D6EA3C7}" dt="2025-10-15T10:49:56.474" v="5648" actId="207"/>
          <ac:spMkLst>
            <pc:docMk/>
            <pc:sldMk cId="211427963" sldId="278"/>
            <ac:spMk id="2" creationId="{57B5F096-74DD-31A9-9918-33480AEEBC21}"/>
          </ac:spMkLst>
        </pc:spChg>
        <pc:spChg chg="mod">
          <ac:chgData name="Charlotte Brown" userId="98cc858a-362d-4b0d-9ce9-0b612bc053e9" providerId="ADAL" clId="{B521A3FA-BF70-4EAF-9E27-25154D6EA3C7}" dt="2025-10-15T14:13:08.180" v="6676" actId="20577"/>
          <ac:spMkLst>
            <pc:docMk/>
            <pc:sldMk cId="211427963" sldId="278"/>
            <ac:spMk id="3" creationId="{87E320B1-FDB9-6011-6D02-75D687EA8474}"/>
          </ac:spMkLst>
        </pc:spChg>
        <pc:spChg chg="add mod">
          <ac:chgData name="Charlotte Brown" userId="98cc858a-362d-4b0d-9ce9-0b612bc053e9" providerId="ADAL" clId="{B521A3FA-BF70-4EAF-9E27-25154D6EA3C7}" dt="2025-10-15T14:14:03.983" v="6698" actId="692"/>
          <ac:spMkLst>
            <pc:docMk/>
            <pc:sldMk cId="211427963" sldId="278"/>
            <ac:spMk id="5" creationId="{71E889B0-F342-B2C0-3588-9001A5DBDB72}"/>
          </ac:spMkLst>
        </pc:spChg>
        <pc:spChg chg="add mod">
          <ac:chgData name="Charlotte Brown" userId="98cc858a-362d-4b0d-9ce9-0b612bc053e9" providerId="ADAL" clId="{B521A3FA-BF70-4EAF-9E27-25154D6EA3C7}" dt="2025-10-15T14:13:47.790" v="6695" actId="1076"/>
          <ac:spMkLst>
            <pc:docMk/>
            <pc:sldMk cId="211427963" sldId="278"/>
            <ac:spMk id="6" creationId="{08D0D534-F7EA-40EC-8B69-D26AD5193367}"/>
          </ac:spMkLst>
        </pc:spChg>
      </pc:sldChg>
      <pc:sldChg chg="addSp delSp modSp new mod">
        <pc:chgData name="Charlotte Brown" userId="98cc858a-362d-4b0d-9ce9-0b612bc053e9" providerId="ADAL" clId="{B521A3FA-BF70-4EAF-9E27-25154D6EA3C7}" dt="2025-10-16T15:01:38.503" v="7533" actId="1076"/>
        <pc:sldMkLst>
          <pc:docMk/>
          <pc:sldMk cId="3211102157" sldId="279"/>
        </pc:sldMkLst>
        <pc:spChg chg="mod">
          <ac:chgData name="Charlotte Brown" userId="98cc858a-362d-4b0d-9ce9-0b612bc053e9" providerId="ADAL" clId="{B521A3FA-BF70-4EAF-9E27-25154D6EA3C7}" dt="2025-10-15T10:51:59.306" v="5678" actId="207"/>
          <ac:spMkLst>
            <pc:docMk/>
            <pc:sldMk cId="3211102157" sldId="279"/>
            <ac:spMk id="2" creationId="{56204BAE-CA1A-0FAC-2486-288298A5D1B8}"/>
          </ac:spMkLst>
        </pc:spChg>
        <pc:spChg chg="mod">
          <ac:chgData name="Charlotte Brown" userId="98cc858a-362d-4b0d-9ce9-0b612bc053e9" providerId="ADAL" clId="{B521A3FA-BF70-4EAF-9E27-25154D6EA3C7}" dt="2025-10-15T10:52:43.072" v="5791" actId="5793"/>
          <ac:spMkLst>
            <pc:docMk/>
            <pc:sldMk cId="3211102157" sldId="279"/>
            <ac:spMk id="3" creationId="{7EBB8B70-2FBC-0F45-EF4D-163E421E654F}"/>
          </ac:spMkLst>
        </pc:spChg>
        <pc:picChg chg="add del mod">
          <ac:chgData name="Charlotte Brown" userId="98cc858a-362d-4b0d-9ce9-0b612bc053e9" providerId="ADAL" clId="{B521A3FA-BF70-4EAF-9E27-25154D6EA3C7}" dt="2025-10-16T15:01:25.821" v="7528" actId="478"/>
          <ac:picMkLst>
            <pc:docMk/>
            <pc:sldMk cId="3211102157" sldId="279"/>
            <ac:picMk id="6" creationId="{5916CD12-BF27-702C-05A6-20E58A447F3A}"/>
          </ac:picMkLst>
        </pc:picChg>
        <pc:picChg chg="add mod">
          <ac:chgData name="Charlotte Brown" userId="98cc858a-362d-4b0d-9ce9-0b612bc053e9" providerId="ADAL" clId="{B521A3FA-BF70-4EAF-9E27-25154D6EA3C7}" dt="2025-10-16T15:01:38.503" v="7533" actId="1076"/>
          <ac:picMkLst>
            <pc:docMk/>
            <pc:sldMk cId="3211102157" sldId="279"/>
            <ac:picMk id="8" creationId="{4F137421-EE67-8477-230A-C37F3F21064C}"/>
          </ac:picMkLst>
        </pc:picChg>
      </pc:sldChg>
      <pc:sldChg chg="addSp delSp modSp add mod setBg">
        <pc:chgData name="Charlotte Brown" userId="98cc858a-362d-4b0d-9ce9-0b612bc053e9" providerId="ADAL" clId="{B521A3FA-BF70-4EAF-9E27-25154D6EA3C7}" dt="2025-10-15T14:15:11.988" v="6773" actId="20577"/>
        <pc:sldMkLst>
          <pc:docMk/>
          <pc:sldMk cId="1733741517" sldId="280"/>
        </pc:sldMkLst>
        <pc:spChg chg="add mod">
          <ac:chgData name="Charlotte Brown" userId="98cc858a-362d-4b0d-9ce9-0b612bc053e9" providerId="ADAL" clId="{B521A3FA-BF70-4EAF-9E27-25154D6EA3C7}" dt="2025-10-15T14:15:11.988" v="6773" actId="20577"/>
          <ac:spMkLst>
            <pc:docMk/>
            <pc:sldMk cId="1733741517" sldId="280"/>
            <ac:spMk id="3" creationId="{33C296AA-DF4B-A5D2-C4A9-0EB5724C41C8}"/>
          </ac:spMkLst>
        </pc:spChg>
        <pc:spChg chg="del">
          <ac:chgData name="Charlotte Brown" userId="98cc858a-362d-4b0d-9ce9-0b612bc053e9" providerId="ADAL" clId="{B521A3FA-BF70-4EAF-9E27-25154D6EA3C7}" dt="2025-10-15T14:14:32.179" v="6701" actId="478"/>
          <ac:spMkLst>
            <pc:docMk/>
            <pc:sldMk cId="1733741517" sldId="280"/>
            <ac:spMk id="4" creationId="{E38B047A-D9DF-6F5B-410F-132BF9ABAEA8}"/>
          </ac:spMkLst>
        </pc:spChg>
      </pc:sldChg>
      <pc:sldChg chg="addSp modSp add del mod">
        <pc:chgData name="Charlotte Brown" userId="98cc858a-362d-4b0d-9ce9-0b612bc053e9" providerId="ADAL" clId="{B521A3FA-BF70-4EAF-9E27-25154D6EA3C7}" dt="2025-10-15T14:02:26.593" v="6224" actId="47"/>
        <pc:sldMkLst>
          <pc:docMk/>
          <pc:sldMk cId="2219408034" sldId="280"/>
        </pc:sldMkLst>
        <pc:spChg chg="mod">
          <ac:chgData name="Charlotte Brown" userId="98cc858a-362d-4b0d-9ce9-0b612bc053e9" providerId="ADAL" clId="{B521A3FA-BF70-4EAF-9E27-25154D6EA3C7}" dt="2025-10-15T13:50:19.328" v="6194" actId="20577"/>
          <ac:spMkLst>
            <pc:docMk/>
            <pc:sldMk cId="2219408034" sldId="280"/>
            <ac:spMk id="3" creationId="{8EF7372E-7B4F-A3B8-9349-A71F8C37A7B1}"/>
          </ac:spMkLst>
        </pc:spChg>
        <pc:spChg chg="mod">
          <ac:chgData name="Charlotte Brown" userId="98cc858a-362d-4b0d-9ce9-0b612bc053e9" providerId="ADAL" clId="{B521A3FA-BF70-4EAF-9E27-25154D6EA3C7}" dt="2025-10-15T13:49:21.892" v="6192" actId="6549"/>
          <ac:spMkLst>
            <pc:docMk/>
            <pc:sldMk cId="2219408034" sldId="280"/>
            <ac:spMk id="7" creationId="{8918EAC7-FFAA-C042-F6B9-E4C651273FF0}"/>
          </ac:spMkLst>
        </pc:spChg>
        <pc:picChg chg="mod">
          <ac:chgData name="Charlotte Brown" userId="98cc858a-362d-4b0d-9ce9-0b612bc053e9" providerId="ADAL" clId="{B521A3FA-BF70-4EAF-9E27-25154D6EA3C7}" dt="2025-10-15T13:48:27.322" v="6116" actId="1076"/>
          <ac:picMkLst>
            <pc:docMk/>
            <pc:sldMk cId="2219408034" sldId="280"/>
            <ac:picMk id="8" creationId="{8B5FD657-401E-DB63-FE59-7B35D68539E7}"/>
          </ac:picMkLst>
        </pc:picChg>
        <pc:picChg chg="mod">
          <ac:chgData name="Charlotte Brown" userId="98cc858a-362d-4b0d-9ce9-0b612bc053e9" providerId="ADAL" clId="{B521A3FA-BF70-4EAF-9E27-25154D6EA3C7}" dt="2025-10-15T13:48:25.218" v="6115" actId="1076"/>
          <ac:picMkLst>
            <pc:docMk/>
            <pc:sldMk cId="2219408034" sldId="280"/>
            <ac:picMk id="10242" creationId="{B57F71D6-AAD3-CD63-BD10-935D43EE68CE}"/>
          </ac:picMkLst>
        </pc:picChg>
        <pc:cxnChg chg="add mod">
          <ac:chgData name="Charlotte Brown" userId="98cc858a-362d-4b0d-9ce9-0b612bc053e9" providerId="ADAL" clId="{B521A3FA-BF70-4EAF-9E27-25154D6EA3C7}" dt="2025-10-15T13:53:55.738" v="6211" actId="692"/>
          <ac:cxnSpMkLst>
            <pc:docMk/>
            <pc:sldMk cId="2219408034" sldId="280"/>
            <ac:cxnSpMk id="6" creationId="{783963DF-26E8-FDD7-8422-CA594D4A6BD8}"/>
          </ac:cxnSpMkLst>
        </pc:cxnChg>
      </pc:sldChg>
      <pc:sldChg chg="addSp delSp modSp new mod modAnim">
        <pc:chgData name="Charlotte Brown" userId="98cc858a-362d-4b0d-9ce9-0b612bc053e9" providerId="ADAL" clId="{B521A3FA-BF70-4EAF-9E27-25154D6EA3C7}" dt="2025-10-16T14:52:13.918" v="7153"/>
        <pc:sldMkLst>
          <pc:docMk/>
          <pc:sldMk cId="1420565461" sldId="281"/>
        </pc:sldMkLst>
        <pc:spChg chg="mod">
          <ac:chgData name="Charlotte Brown" userId="98cc858a-362d-4b0d-9ce9-0b612bc053e9" providerId="ADAL" clId="{B521A3FA-BF70-4EAF-9E27-25154D6EA3C7}" dt="2025-10-16T14:51:01.731" v="7140" actId="207"/>
          <ac:spMkLst>
            <pc:docMk/>
            <pc:sldMk cId="1420565461" sldId="281"/>
            <ac:spMk id="2" creationId="{06133294-D006-C72E-B26C-BFB8139F89F7}"/>
          </ac:spMkLst>
        </pc:spChg>
        <pc:spChg chg="mod">
          <ac:chgData name="Charlotte Brown" userId="98cc858a-362d-4b0d-9ce9-0b612bc053e9" providerId="ADAL" clId="{B521A3FA-BF70-4EAF-9E27-25154D6EA3C7}" dt="2025-10-16T14:50:17.610" v="7112" actId="20577"/>
          <ac:spMkLst>
            <pc:docMk/>
            <pc:sldMk cId="1420565461" sldId="281"/>
            <ac:spMk id="3" creationId="{AD14A21C-0ED6-BC68-49DB-817006494E7C}"/>
          </ac:spMkLst>
        </pc:spChg>
        <pc:spChg chg="add mod">
          <ac:chgData name="Charlotte Brown" userId="98cc858a-362d-4b0d-9ce9-0b612bc053e9" providerId="ADAL" clId="{B521A3FA-BF70-4EAF-9E27-25154D6EA3C7}" dt="2025-10-16T14:47:37.765" v="7005" actId="164"/>
          <ac:spMkLst>
            <pc:docMk/>
            <pc:sldMk cId="1420565461" sldId="281"/>
            <ac:spMk id="9" creationId="{B7AE8D2C-0CE6-C8DD-E011-193D5FBBADDA}"/>
          </ac:spMkLst>
        </pc:spChg>
        <pc:spChg chg="add del">
          <ac:chgData name="Charlotte Brown" userId="98cc858a-362d-4b0d-9ce9-0b612bc053e9" providerId="ADAL" clId="{B521A3FA-BF70-4EAF-9E27-25154D6EA3C7}" dt="2025-10-16T14:48:31.392" v="7010" actId="478"/>
          <ac:spMkLst>
            <pc:docMk/>
            <pc:sldMk cId="1420565461" sldId="281"/>
            <ac:spMk id="14" creationId="{F781C15A-C65D-42B8-AD71-A402159D96A8}"/>
          </ac:spMkLst>
        </pc:spChg>
        <pc:grpChg chg="add mod">
          <ac:chgData name="Charlotte Brown" userId="98cc858a-362d-4b0d-9ce9-0b612bc053e9" providerId="ADAL" clId="{B521A3FA-BF70-4EAF-9E27-25154D6EA3C7}" dt="2025-10-16T14:50:47.898" v="7138" actId="1038"/>
          <ac:grpSpMkLst>
            <pc:docMk/>
            <pc:sldMk cId="1420565461" sldId="281"/>
            <ac:grpSpMk id="16" creationId="{73E9E9E9-6F2D-3061-FCFD-DDCDADB53F3F}"/>
          </ac:grpSpMkLst>
        </pc:grpChg>
        <pc:picChg chg="add mod">
          <ac:chgData name="Charlotte Brown" userId="98cc858a-362d-4b0d-9ce9-0b612bc053e9" providerId="ADAL" clId="{B521A3FA-BF70-4EAF-9E27-25154D6EA3C7}" dt="2025-10-16T14:42:20.992" v="6784" actId="1076"/>
          <ac:picMkLst>
            <pc:docMk/>
            <pc:sldMk cId="1420565461" sldId="281"/>
            <ac:picMk id="6" creationId="{89A9FFE5-84B9-A171-DDF2-3485C530ABEE}"/>
          </ac:picMkLst>
        </pc:picChg>
        <pc:picChg chg="add mod">
          <ac:chgData name="Charlotte Brown" userId="98cc858a-362d-4b0d-9ce9-0b612bc053e9" providerId="ADAL" clId="{B521A3FA-BF70-4EAF-9E27-25154D6EA3C7}" dt="2025-10-16T14:44:55.007" v="6981" actId="1076"/>
          <ac:picMkLst>
            <pc:docMk/>
            <pc:sldMk cId="1420565461" sldId="281"/>
            <ac:picMk id="8" creationId="{429C07D3-7409-D4BC-9445-D6BA1182A820}"/>
          </ac:picMkLst>
        </pc:picChg>
        <pc:picChg chg="add mod">
          <ac:chgData name="Charlotte Brown" userId="98cc858a-362d-4b0d-9ce9-0b612bc053e9" providerId="ADAL" clId="{B521A3FA-BF70-4EAF-9E27-25154D6EA3C7}" dt="2025-10-16T14:47:37.765" v="7005" actId="164"/>
          <ac:picMkLst>
            <pc:docMk/>
            <pc:sldMk cId="1420565461" sldId="281"/>
            <ac:picMk id="11" creationId="{5B138E3D-104A-97BF-C1A6-2BD03BF37812}"/>
          </ac:picMkLst>
        </pc:picChg>
        <pc:picChg chg="add mod">
          <ac:chgData name="Charlotte Brown" userId="98cc858a-362d-4b0d-9ce9-0b612bc053e9" providerId="ADAL" clId="{B521A3FA-BF70-4EAF-9E27-25154D6EA3C7}" dt="2025-10-16T14:47:37.765" v="7005" actId="164"/>
          <ac:picMkLst>
            <pc:docMk/>
            <pc:sldMk cId="1420565461" sldId="281"/>
            <ac:picMk id="13" creationId="{3989E594-1B16-7594-88ED-5958E804C291}"/>
          </ac:picMkLst>
        </pc:picChg>
        <pc:picChg chg="add mod">
          <ac:chgData name="Charlotte Brown" userId="98cc858a-362d-4b0d-9ce9-0b612bc053e9" providerId="ADAL" clId="{B521A3FA-BF70-4EAF-9E27-25154D6EA3C7}" dt="2025-10-16T14:47:37.765" v="7005" actId="164"/>
          <ac:picMkLst>
            <pc:docMk/>
            <pc:sldMk cId="1420565461" sldId="281"/>
            <ac:picMk id="15" creationId="{37EE1786-F0B6-4051-2600-132DD50A9E7B}"/>
          </ac:picMkLst>
        </pc:picChg>
        <pc:picChg chg="add mod">
          <ac:chgData name="Charlotte Brown" userId="98cc858a-362d-4b0d-9ce9-0b612bc053e9" providerId="ADAL" clId="{B521A3FA-BF70-4EAF-9E27-25154D6EA3C7}" dt="2025-10-16T14:50:49.546" v="7139" actId="1076"/>
          <ac:picMkLst>
            <pc:docMk/>
            <pc:sldMk cId="1420565461" sldId="281"/>
            <ac:picMk id="18" creationId="{4A090A9C-E106-CD64-A134-52FAAF6204A7}"/>
          </ac:picMkLst>
        </pc:picChg>
        <pc:picChg chg="add mod">
          <ac:chgData name="Charlotte Brown" userId="98cc858a-362d-4b0d-9ce9-0b612bc053e9" providerId="ADAL" clId="{B521A3FA-BF70-4EAF-9E27-25154D6EA3C7}" dt="2025-10-16T14:49:24.113" v="7026" actId="1076"/>
          <ac:picMkLst>
            <pc:docMk/>
            <pc:sldMk cId="1420565461" sldId="281"/>
            <ac:picMk id="21" creationId="{6CFAFC67-19C4-3284-EE02-C684E59C53E5}"/>
          </ac:picMkLst>
        </pc:picChg>
        <pc:picChg chg="add mod">
          <ac:chgData name="Charlotte Brown" userId="98cc858a-362d-4b0d-9ce9-0b612bc053e9" providerId="ADAL" clId="{B521A3FA-BF70-4EAF-9E27-25154D6EA3C7}" dt="2025-10-16T14:49:55.174" v="7061" actId="1036"/>
          <ac:picMkLst>
            <pc:docMk/>
            <pc:sldMk cId="1420565461" sldId="281"/>
            <ac:picMk id="22" creationId="{B59211F3-7261-DA24-D932-F03A900C102E}"/>
          </ac:picMkLst>
        </pc:picChg>
        <pc:picChg chg="add mod">
          <ac:chgData name="Charlotte Brown" userId="98cc858a-362d-4b0d-9ce9-0b612bc053e9" providerId="ADAL" clId="{B521A3FA-BF70-4EAF-9E27-25154D6EA3C7}" dt="2025-10-16T14:50:20.590" v="7114" actId="1076"/>
          <ac:picMkLst>
            <pc:docMk/>
            <pc:sldMk cId="1420565461" sldId="281"/>
            <ac:picMk id="24" creationId="{D46F290F-B743-5470-6E32-1EC0888CB88A}"/>
          </ac:picMkLst>
        </pc:picChg>
        <pc:inkChg chg="add del">
          <ac:chgData name="Charlotte Brown" userId="98cc858a-362d-4b0d-9ce9-0b612bc053e9" providerId="ADAL" clId="{B521A3FA-BF70-4EAF-9E27-25154D6EA3C7}" dt="2025-10-16T14:48:26.349" v="7009" actId="34122"/>
          <ac:inkMkLst>
            <pc:docMk/>
            <pc:sldMk cId="1420565461" sldId="281"/>
            <ac:inkMk id="19" creationId="{925DFC09-AF8C-4736-EF1C-81A2A0993453}"/>
          </ac:inkMkLst>
        </pc:inkChg>
      </pc:sldChg>
      <pc:sldChg chg="modSp add del mod">
        <pc:chgData name="Charlotte Brown" userId="98cc858a-362d-4b0d-9ce9-0b612bc053e9" providerId="ADAL" clId="{B521A3FA-BF70-4EAF-9E27-25154D6EA3C7}" dt="2025-10-15T14:02:26.593" v="6224" actId="47"/>
        <pc:sldMkLst>
          <pc:docMk/>
          <pc:sldMk cId="2135901681" sldId="281"/>
        </pc:sldMkLst>
        <pc:spChg chg="mod">
          <ac:chgData name="Charlotte Brown" userId="98cc858a-362d-4b0d-9ce9-0b612bc053e9" providerId="ADAL" clId="{B521A3FA-BF70-4EAF-9E27-25154D6EA3C7}" dt="2025-10-15T13:57:22.168" v="6216" actId="20577"/>
          <ac:spMkLst>
            <pc:docMk/>
            <pc:sldMk cId="2135901681" sldId="281"/>
            <ac:spMk id="7" creationId="{AA04A993-4AF4-9F5F-C9FE-6FE3FE339A70}"/>
          </ac:spMkLst>
        </pc:spChg>
        <pc:picChg chg="mod">
          <ac:chgData name="Charlotte Brown" userId="98cc858a-362d-4b0d-9ce9-0b612bc053e9" providerId="ADAL" clId="{B521A3FA-BF70-4EAF-9E27-25154D6EA3C7}" dt="2025-10-15T13:59:49.105" v="6218" actId="1076"/>
          <ac:picMkLst>
            <pc:docMk/>
            <pc:sldMk cId="2135901681" sldId="281"/>
            <ac:picMk id="8" creationId="{3F99E1A0-D6E6-EB64-B529-E54CBE3FD814}"/>
          </ac:picMkLst>
        </pc:picChg>
        <pc:picChg chg="mod">
          <ac:chgData name="Charlotte Brown" userId="98cc858a-362d-4b0d-9ce9-0b612bc053e9" providerId="ADAL" clId="{B521A3FA-BF70-4EAF-9E27-25154D6EA3C7}" dt="2025-10-15T13:59:45.738" v="6217" actId="688"/>
          <ac:picMkLst>
            <pc:docMk/>
            <pc:sldMk cId="2135901681" sldId="281"/>
            <ac:picMk id="10242" creationId="{2050B076-5002-1F46-DF6D-0E825F39CF3D}"/>
          </ac:picMkLst>
        </pc:picChg>
        <pc:cxnChg chg="mod">
          <ac:chgData name="Charlotte Brown" userId="98cc858a-362d-4b0d-9ce9-0b612bc053e9" providerId="ADAL" clId="{B521A3FA-BF70-4EAF-9E27-25154D6EA3C7}" dt="2025-10-15T13:59:49.105" v="6218" actId="1076"/>
          <ac:cxnSpMkLst>
            <pc:docMk/>
            <pc:sldMk cId="2135901681" sldId="281"/>
            <ac:cxnSpMk id="6" creationId="{353960A8-5805-AF71-0E37-4CDA2A9C2AB1}"/>
          </ac:cxnSpMkLst>
        </pc:cxnChg>
      </pc:sldChg>
      <pc:sldChg chg="addSp delSp modSp add mod delAnim modAnim">
        <pc:chgData name="Charlotte Brown" userId="98cc858a-362d-4b0d-9ce9-0b612bc053e9" providerId="ADAL" clId="{B521A3FA-BF70-4EAF-9E27-25154D6EA3C7}" dt="2025-10-16T14:55:36.097" v="7465"/>
        <pc:sldMkLst>
          <pc:docMk/>
          <pc:sldMk cId="720656513" sldId="282"/>
        </pc:sldMkLst>
        <pc:spChg chg="del">
          <ac:chgData name="Charlotte Brown" userId="98cc858a-362d-4b0d-9ce9-0b612bc053e9" providerId="ADAL" clId="{B521A3FA-BF70-4EAF-9E27-25154D6EA3C7}" dt="2025-10-16T14:52:44.439" v="7155" actId="478"/>
          <ac:spMkLst>
            <pc:docMk/>
            <pc:sldMk cId="720656513" sldId="282"/>
            <ac:spMk id="3" creationId="{0B1B8F7A-B84A-1182-7E06-58580D4999BC}"/>
          </ac:spMkLst>
        </pc:spChg>
        <pc:spChg chg="add mod">
          <ac:chgData name="Charlotte Brown" userId="98cc858a-362d-4b0d-9ce9-0b612bc053e9" providerId="ADAL" clId="{B521A3FA-BF70-4EAF-9E27-25154D6EA3C7}" dt="2025-10-16T14:55:14.624" v="7458" actId="12"/>
          <ac:spMkLst>
            <pc:docMk/>
            <pc:sldMk cId="720656513" sldId="282"/>
            <ac:spMk id="7" creationId="{895BC5C5-9C6A-D9D1-DDBC-874AF9938A61}"/>
          </ac:spMkLst>
        </pc:spChg>
        <pc:picChg chg="add mod">
          <ac:chgData name="Charlotte Brown" userId="98cc858a-362d-4b0d-9ce9-0b612bc053e9" providerId="ADAL" clId="{B521A3FA-BF70-4EAF-9E27-25154D6EA3C7}" dt="2025-10-16T14:54:17.308" v="7348" actId="1076"/>
          <ac:picMkLst>
            <pc:docMk/>
            <pc:sldMk cId="720656513" sldId="282"/>
            <ac:picMk id="12" creationId="{1A4E7D71-3AF3-BD15-EA97-D04FF6454B62}"/>
          </ac:picMkLst>
        </pc:picChg>
        <pc:picChg chg="del">
          <ac:chgData name="Charlotte Brown" userId="98cc858a-362d-4b0d-9ce9-0b612bc053e9" providerId="ADAL" clId="{B521A3FA-BF70-4EAF-9E27-25154D6EA3C7}" dt="2025-10-16T14:53:55.932" v="7345" actId="478"/>
          <ac:picMkLst>
            <pc:docMk/>
            <pc:sldMk cId="720656513" sldId="282"/>
            <ac:picMk id="21" creationId="{F2DBAFD2-44CD-A2D7-1207-050BEE341841}"/>
          </ac:picMkLst>
        </pc:picChg>
        <pc:picChg chg="mod">
          <ac:chgData name="Charlotte Brown" userId="98cc858a-362d-4b0d-9ce9-0b612bc053e9" providerId="ADAL" clId="{B521A3FA-BF70-4EAF-9E27-25154D6EA3C7}" dt="2025-10-16T14:53:17.574" v="7248" actId="1076"/>
          <ac:picMkLst>
            <pc:docMk/>
            <pc:sldMk cId="720656513" sldId="282"/>
            <ac:picMk id="22" creationId="{F89B9C90-01D4-5691-CB71-91EB1B421119}"/>
          </ac:picMkLst>
        </pc:picChg>
        <pc:picChg chg="del mod">
          <ac:chgData name="Charlotte Brown" userId="98cc858a-362d-4b0d-9ce9-0b612bc053e9" providerId="ADAL" clId="{B521A3FA-BF70-4EAF-9E27-25154D6EA3C7}" dt="2025-10-16T14:53:53.102" v="7343" actId="478"/>
          <ac:picMkLst>
            <pc:docMk/>
            <pc:sldMk cId="720656513" sldId="282"/>
            <ac:picMk id="24" creationId="{0E4AD28E-6942-AC83-56D3-279AE9D95785}"/>
          </ac:picMkLst>
        </pc:picChg>
      </pc:sldChg>
      <pc:sldChg chg="modSp add del mod">
        <pc:chgData name="Charlotte Brown" userId="98cc858a-362d-4b0d-9ce9-0b612bc053e9" providerId="ADAL" clId="{B521A3FA-BF70-4EAF-9E27-25154D6EA3C7}" dt="2025-10-15T14:02:26.593" v="6224" actId="47"/>
        <pc:sldMkLst>
          <pc:docMk/>
          <pc:sldMk cId="896798232" sldId="282"/>
        </pc:sldMkLst>
        <pc:spChg chg="mod">
          <ac:chgData name="Charlotte Brown" userId="98cc858a-362d-4b0d-9ce9-0b612bc053e9" providerId="ADAL" clId="{B521A3FA-BF70-4EAF-9E27-25154D6EA3C7}" dt="2025-10-15T13:51:25.348" v="6202" actId="20577"/>
          <ac:spMkLst>
            <pc:docMk/>
            <pc:sldMk cId="896798232" sldId="282"/>
            <ac:spMk id="3" creationId="{22954E69-8461-8E25-493D-95F0A453EF6E}"/>
          </ac:spMkLst>
        </pc:spChg>
        <pc:spChg chg="mod">
          <ac:chgData name="Charlotte Brown" userId="98cc858a-362d-4b0d-9ce9-0b612bc053e9" providerId="ADAL" clId="{B521A3FA-BF70-4EAF-9E27-25154D6EA3C7}" dt="2025-10-15T13:51:20.514" v="6201" actId="20577"/>
          <ac:spMkLst>
            <pc:docMk/>
            <pc:sldMk cId="896798232" sldId="282"/>
            <ac:spMk id="7" creationId="{0D97F818-BA8E-99A1-F0BE-723C813A2946}"/>
          </ac:spMkLst>
        </pc:spChg>
        <pc:picChg chg="mod">
          <ac:chgData name="Charlotte Brown" userId="98cc858a-362d-4b0d-9ce9-0b612bc053e9" providerId="ADAL" clId="{B521A3FA-BF70-4EAF-9E27-25154D6EA3C7}" dt="2025-10-15T13:52:05.873" v="6203" actId="1076"/>
          <ac:picMkLst>
            <pc:docMk/>
            <pc:sldMk cId="896798232" sldId="282"/>
            <ac:picMk id="8" creationId="{5B52F29A-2DCC-E4C5-53D1-975A1DD1C191}"/>
          </ac:picMkLst>
        </pc:picChg>
        <pc:picChg chg="mod">
          <ac:chgData name="Charlotte Brown" userId="98cc858a-362d-4b0d-9ce9-0b612bc053e9" providerId="ADAL" clId="{B521A3FA-BF70-4EAF-9E27-25154D6EA3C7}" dt="2025-10-15T13:52:05.873" v="6203" actId="1076"/>
          <ac:picMkLst>
            <pc:docMk/>
            <pc:sldMk cId="896798232" sldId="282"/>
            <ac:picMk id="10242" creationId="{9F798724-C6FF-05F1-9FB4-B4662741AB1B}"/>
          </ac:picMkLst>
        </pc:picChg>
      </pc:sldChg>
      <pc:sldMasterChg chg="del delSldLayout">
        <pc:chgData name="Charlotte Brown" userId="98cc858a-362d-4b0d-9ce9-0b612bc053e9" providerId="ADAL" clId="{B521A3FA-BF70-4EAF-9E27-25154D6EA3C7}" dt="2025-10-15T10:53:08.128" v="5792" actId="47"/>
        <pc:sldMasterMkLst>
          <pc:docMk/>
          <pc:sldMasterMk cId="1297110682" sldId="2147483648"/>
        </pc:sldMasterMkLst>
        <pc:sldLayoutChg chg="del">
          <pc:chgData name="Charlotte Brown" userId="98cc858a-362d-4b0d-9ce9-0b612bc053e9" providerId="ADAL" clId="{B521A3FA-BF70-4EAF-9E27-25154D6EA3C7}" dt="2025-10-15T10:53:08.128" v="5792" actId="47"/>
          <pc:sldLayoutMkLst>
            <pc:docMk/>
            <pc:sldMasterMk cId="1297110682" sldId="2147483648"/>
            <pc:sldLayoutMk cId="600219177" sldId="2147483649"/>
          </pc:sldLayoutMkLst>
        </pc:sldLayoutChg>
        <pc:sldLayoutChg chg="del">
          <pc:chgData name="Charlotte Brown" userId="98cc858a-362d-4b0d-9ce9-0b612bc053e9" providerId="ADAL" clId="{B521A3FA-BF70-4EAF-9E27-25154D6EA3C7}" dt="2025-10-15T10:53:08.128" v="5792" actId="47"/>
          <pc:sldLayoutMkLst>
            <pc:docMk/>
            <pc:sldMasterMk cId="1297110682" sldId="2147483648"/>
            <pc:sldLayoutMk cId="1717343884" sldId="2147483650"/>
          </pc:sldLayoutMkLst>
        </pc:sldLayoutChg>
        <pc:sldLayoutChg chg="del">
          <pc:chgData name="Charlotte Brown" userId="98cc858a-362d-4b0d-9ce9-0b612bc053e9" providerId="ADAL" clId="{B521A3FA-BF70-4EAF-9E27-25154D6EA3C7}" dt="2025-10-15T10:53:08.128" v="5792" actId="47"/>
          <pc:sldLayoutMkLst>
            <pc:docMk/>
            <pc:sldMasterMk cId="1297110682" sldId="2147483648"/>
            <pc:sldLayoutMk cId="3177435839" sldId="2147483651"/>
          </pc:sldLayoutMkLst>
        </pc:sldLayoutChg>
        <pc:sldLayoutChg chg="del">
          <pc:chgData name="Charlotte Brown" userId="98cc858a-362d-4b0d-9ce9-0b612bc053e9" providerId="ADAL" clId="{B521A3FA-BF70-4EAF-9E27-25154D6EA3C7}" dt="2025-10-15T10:53:08.128" v="5792" actId="47"/>
          <pc:sldLayoutMkLst>
            <pc:docMk/>
            <pc:sldMasterMk cId="1297110682" sldId="2147483648"/>
            <pc:sldLayoutMk cId="572715500" sldId="2147483652"/>
          </pc:sldLayoutMkLst>
        </pc:sldLayoutChg>
        <pc:sldLayoutChg chg="del">
          <pc:chgData name="Charlotte Brown" userId="98cc858a-362d-4b0d-9ce9-0b612bc053e9" providerId="ADAL" clId="{B521A3FA-BF70-4EAF-9E27-25154D6EA3C7}" dt="2025-10-15T10:53:08.128" v="5792" actId="47"/>
          <pc:sldLayoutMkLst>
            <pc:docMk/>
            <pc:sldMasterMk cId="1297110682" sldId="2147483648"/>
            <pc:sldLayoutMk cId="3453053401" sldId="2147483653"/>
          </pc:sldLayoutMkLst>
        </pc:sldLayoutChg>
        <pc:sldLayoutChg chg="del">
          <pc:chgData name="Charlotte Brown" userId="98cc858a-362d-4b0d-9ce9-0b612bc053e9" providerId="ADAL" clId="{B521A3FA-BF70-4EAF-9E27-25154D6EA3C7}" dt="2025-10-15T10:53:08.128" v="5792" actId="47"/>
          <pc:sldLayoutMkLst>
            <pc:docMk/>
            <pc:sldMasterMk cId="1297110682" sldId="2147483648"/>
            <pc:sldLayoutMk cId="3445072342" sldId="2147483654"/>
          </pc:sldLayoutMkLst>
        </pc:sldLayoutChg>
        <pc:sldLayoutChg chg="del">
          <pc:chgData name="Charlotte Brown" userId="98cc858a-362d-4b0d-9ce9-0b612bc053e9" providerId="ADAL" clId="{B521A3FA-BF70-4EAF-9E27-25154D6EA3C7}" dt="2025-10-15T10:53:08.128" v="5792" actId="47"/>
          <pc:sldLayoutMkLst>
            <pc:docMk/>
            <pc:sldMasterMk cId="1297110682" sldId="2147483648"/>
            <pc:sldLayoutMk cId="2125213116" sldId="2147483655"/>
          </pc:sldLayoutMkLst>
        </pc:sldLayoutChg>
        <pc:sldLayoutChg chg="del">
          <pc:chgData name="Charlotte Brown" userId="98cc858a-362d-4b0d-9ce9-0b612bc053e9" providerId="ADAL" clId="{B521A3FA-BF70-4EAF-9E27-25154D6EA3C7}" dt="2025-10-15T10:53:08.128" v="5792" actId="47"/>
          <pc:sldLayoutMkLst>
            <pc:docMk/>
            <pc:sldMasterMk cId="1297110682" sldId="2147483648"/>
            <pc:sldLayoutMk cId="3946108303" sldId="2147483656"/>
          </pc:sldLayoutMkLst>
        </pc:sldLayoutChg>
        <pc:sldLayoutChg chg="del">
          <pc:chgData name="Charlotte Brown" userId="98cc858a-362d-4b0d-9ce9-0b612bc053e9" providerId="ADAL" clId="{B521A3FA-BF70-4EAF-9E27-25154D6EA3C7}" dt="2025-10-15T10:53:08.128" v="5792" actId="47"/>
          <pc:sldLayoutMkLst>
            <pc:docMk/>
            <pc:sldMasterMk cId="1297110682" sldId="2147483648"/>
            <pc:sldLayoutMk cId="3241096086" sldId="2147483657"/>
          </pc:sldLayoutMkLst>
        </pc:sldLayoutChg>
        <pc:sldLayoutChg chg="del">
          <pc:chgData name="Charlotte Brown" userId="98cc858a-362d-4b0d-9ce9-0b612bc053e9" providerId="ADAL" clId="{B521A3FA-BF70-4EAF-9E27-25154D6EA3C7}" dt="2025-10-15T10:53:08.128" v="5792" actId="47"/>
          <pc:sldLayoutMkLst>
            <pc:docMk/>
            <pc:sldMasterMk cId="1297110682" sldId="2147483648"/>
            <pc:sldLayoutMk cId="4282541389" sldId="2147483658"/>
          </pc:sldLayoutMkLst>
        </pc:sldLayoutChg>
        <pc:sldLayoutChg chg="del">
          <pc:chgData name="Charlotte Brown" userId="98cc858a-362d-4b0d-9ce9-0b612bc053e9" providerId="ADAL" clId="{B521A3FA-BF70-4EAF-9E27-25154D6EA3C7}" dt="2025-10-15T10:53:08.128" v="5792" actId="47"/>
          <pc:sldLayoutMkLst>
            <pc:docMk/>
            <pc:sldMasterMk cId="1297110682" sldId="2147483648"/>
            <pc:sldLayoutMk cId="1939060108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0DD047-B387-47D6-B02F-74851A312F38}" type="datetimeFigureOut">
              <a:rPr lang="en-GB" smtClean="0"/>
              <a:t>14/10/2025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A1E16F-86A8-4C06-835A-BAB8571760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565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A1E16F-86A8-4C06-835A-BAB8571760A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560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A1E16F-86A8-4C06-835A-BAB8571760AD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4960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9E76F-A8A4-6E3C-E05A-E6B97C13B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13F0D9-BC4C-6717-39C6-0EBA51C9F0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861858-DFAD-B751-B712-5376395281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0DFC38-AD4B-56C2-A19E-5B9157EB3F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A1E16F-86A8-4C06-835A-BAB8571760AD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802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C72E0-8500-236C-169F-E24C4AD7AC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7E16B6-08C5-4AD4-8D2F-EABDFBF04C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B2698-BA76-B342-25D3-505470982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EBDC0-C850-4CC8-A61C-136C60CC4D28}" type="datetime1">
              <a:rPr lang="en-GB" smtClean="0"/>
              <a:t>13/10/2025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D3548-B083-F034-630C-DBBBACA34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F91C0D-1D44-62D7-F4A7-D0744C3E8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483C8-B5AD-437D-A421-8362823942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0710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89F30-5A7B-2DA5-A671-783A593B1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9FDF3-7C6B-4DBC-7285-512A8350C1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9C184E-1693-59CC-B555-40D1023C2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3C15-762A-409C-8070-5FEFA7D3562E}" type="datetime1">
              <a:rPr lang="en-GB" smtClean="0"/>
              <a:t>13/10/2025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D971B1-6321-72F4-F9D1-76DC91A85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B75A20-8E77-6245-08F1-33BA43577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483C8-B5AD-437D-A421-83628239423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2461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C208F-08BF-43C0-861B-6F2C679AB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5A489E-4EBB-76B9-A793-ED28243EAA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26B995-1EFF-5471-2A6D-FA78F6BE3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B2E11-6049-4A41-AF91-B36FC185535F}" type="datetime1">
              <a:rPr lang="en-GB" smtClean="0"/>
              <a:t>13/10/2025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7B80B-19EA-B810-B1E8-132EA88DB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B91E10-1AE4-0428-B2E4-59311A045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483C8-B5AD-437D-A421-8362823942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5262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191B-0D9A-D227-EC81-8BA005194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C1D9A-8F1C-993C-C110-81C6087368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3C7DF0-DE27-CBB1-08E9-F0F80B4734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CFAC6B-9EC5-6743-67EC-1593AFD5B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C99D4-ED94-4BD0-92D4-C2832855CB32}" type="datetime1">
              <a:rPr lang="en-GB" smtClean="0"/>
              <a:t>13/10/2025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1E09FE-FAFE-D343-1F53-4E3735C4C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4861DD-14D4-BA38-DE9B-A2CD80455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483C8-B5AD-437D-A421-8362823942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290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C5DB5-15BC-1123-9BDF-A5EE7ACB8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13B1D9-0090-BADA-52FE-50D9F6A28E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5CF70F-02A1-76D8-F8C1-DF43A175F8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545D0F-77CF-0F3D-2637-3A1A07FF7F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FF7E79-46E1-7399-01CF-E49372F234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2CAFD04-1D9E-BDE2-6C05-6E03C63F5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16191-7768-4911-813F-C7E9A9A50077}" type="datetime1">
              <a:rPr lang="en-GB" smtClean="0"/>
              <a:t>13/10/2025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303753-DB02-09B7-F4A9-341EC3128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4BF415-12FF-6AFB-B14B-24DB711FB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483C8-B5AD-437D-A421-8362823942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9152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6A1B0-801E-57E7-FE5E-4B7061823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26F8EB-B9E1-AAF4-5A12-AE2DD9953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A2021-4C09-4F34-A2ED-5E65706384F0}" type="datetime1">
              <a:rPr lang="en-GB" smtClean="0"/>
              <a:t>13/10/2025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61AF28-E7D4-EF98-D75E-C0537C21E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8B8D02-8FB9-B233-FC81-147998352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483C8-B5AD-437D-A421-8362823942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9360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F4E97F-F487-DD04-87BA-8842DB567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D96C9-1C9D-4730-9487-A1F37EDA649B}" type="datetime1">
              <a:rPr lang="en-GB" smtClean="0"/>
              <a:t>13/10/2025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7CEA14-7224-35E3-3C8B-918F9639D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DB091A-D36E-2214-0096-5956D7B1E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483C8-B5AD-437D-A421-8362823942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0954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064E2-1D08-05CC-3E64-4923F46FB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59016-18FA-D520-8AA0-26C35B8B6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39A5A-0EA0-BE89-E8E9-0AACEDED62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25E814-8B21-1236-7108-36571E94C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3446B-0DE5-4827-B975-564BC0A5ACE5}" type="datetime1">
              <a:rPr lang="en-GB" smtClean="0"/>
              <a:t>13/10/2025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DF4A0-8524-03B2-0DFE-3282FF4A3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B05597-D2F3-B108-6A3A-796A8493A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483C8-B5AD-437D-A421-8362823942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4893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41774-9B0A-913B-0C47-54C18D0CC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33450D-67D8-279C-D4F2-F5086C96D6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5C50B1-4AAF-FDB3-EAA3-18E349BEB6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7B42C-4608-6ABA-0E0B-A42424600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0EA61-0E48-48E8-BD37-C9E3D401B431}" type="datetime1">
              <a:rPr lang="en-GB" smtClean="0"/>
              <a:t>13/10/2025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A262A7-3A3D-1267-9802-CBCBA18A5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444D81-8B90-7F99-52A6-3DD9F6B79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483C8-B5AD-437D-A421-8362823942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789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CB9C8-220E-E80E-725F-736F929C3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A0FBC4-CEAA-384A-8740-0DC44DDE3D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34C208-9232-739A-6F61-E0A1D543B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F7D8E-8FDE-4E66-81A2-9B4807AB6F59}" type="datetime1">
              <a:rPr lang="en-GB" smtClean="0"/>
              <a:t>13/10/2025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5A223-9DA8-7036-5940-B40BC452D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F8DB07-F627-6058-E65B-AD60CB5C8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483C8-B5AD-437D-A421-8362823942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852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B9957A-9021-CEBB-AAAB-2EC1162CA3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B4AD78-6452-44BE-5B7D-29FF540079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37709A-29F3-4B0F-83E0-E6FD7E7D4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B5AEA-5BE4-4AC5-AE6B-B758DC8915C0}" type="datetime1">
              <a:rPr lang="en-GB" smtClean="0"/>
              <a:t>13/10/2025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C19EA-8BC6-C85D-DB44-8E136402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57DC29-0D8C-A4E4-C43B-D93A6F5F8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483C8-B5AD-437D-A421-8362823942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1177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A4E5A5-1D36-B8CC-3A34-56F6842D7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6CBC83-845D-3092-071A-9577A3F340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1A34D5-9083-AB04-AE3B-F2FDA26B54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BB0840-114E-4DBF-8F11-E356BF098BFD}" type="datetime1">
              <a:rPr lang="en-GB" smtClean="0"/>
              <a:t>13/10/2025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536947-420C-8C85-C130-3E1F40EBEE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9648BC-2CCA-F849-D180-A608A6F1E5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5483C8-B5AD-437D-A421-8362823942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0416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82C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4B82B-F7A7-01CF-FD44-0DA73AA64B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66769"/>
            <a:ext cx="9144000" cy="2387600"/>
          </a:xfrm>
        </p:spPr>
        <p:txBody>
          <a:bodyPr/>
          <a:lstStyle/>
          <a:p>
            <a:r>
              <a:rPr lang="en-GB" dirty="0">
                <a:solidFill>
                  <a:srgbClr val="FECE10"/>
                </a:solidFill>
              </a:rPr>
              <a:t>Lecture 2: </a:t>
            </a:r>
            <a:r>
              <a:rPr lang="en-GB" dirty="0">
                <a:solidFill>
                  <a:srgbClr val="F1EEDF"/>
                </a:solidFill>
              </a:rPr>
              <a:t>Plasma Physics</a:t>
            </a:r>
            <a:r>
              <a:rPr lang="en-GB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5B808C-F8A6-C870-142A-6601FCAD47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54369"/>
            <a:ext cx="9144000" cy="1655762"/>
          </a:xfrm>
        </p:spPr>
        <p:txBody>
          <a:bodyPr/>
          <a:lstStyle/>
          <a:p>
            <a:r>
              <a:rPr lang="en-GB" dirty="0" err="1">
                <a:solidFill>
                  <a:srgbClr val="F1EEDF"/>
                </a:solidFill>
              </a:rPr>
              <a:t>MancheSTAR</a:t>
            </a:r>
            <a:r>
              <a:rPr lang="en-GB" dirty="0">
                <a:solidFill>
                  <a:srgbClr val="F1EEDF"/>
                </a:solidFill>
              </a:rPr>
              <a:t> nuclear fusion lecture series </a:t>
            </a:r>
          </a:p>
          <a:p>
            <a:r>
              <a:rPr lang="en-GB" dirty="0">
                <a:solidFill>
                  <a:srgbClr val="F1EEDF"/>
                </a:solidFill>
              </a:rPr>
              <a:t>Charlotte Brown 2025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0B3FFC53-2BB3-79D6-536B-BAB2F031DB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34" b="22587"/>
          <a:stretch/>
        </p:blipFill>
        <p:spPr bwMode="auto">
          <a:xfrm>
            <a:off x="3418508" y="637967"/>
            <a:ext cx="5354983" cy="3131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6468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4A5C25E-85B5-1730-A04C-273CDF4B6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5F2987"/>
                </a:solidFill>
              </a:rPr>
              <a:t>What is a ‘plasma’?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52E237-38B1-F4EF-4A20-39D6D2814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483C8-B5AD-437D-A421-83628239423D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6721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51573-4524-47F5-18C1-7393A49D0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5F2987"/>
                </a:solidFill>
              </a:rPr>
              <a:t>Learning objectives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CC995D-BD41-B330-C22E-9D2FD95B50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By the end of this lecture, you should be able to: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Recall the defining features of a plasma </a:t>
            </a:r>
          </a:p>
          <a:p>
            <a:pPr>
              <a:lnSpc>
                <a:spcPct val="150000"/>
              </a:lnSpc>
            </a:pPr>
            <a:r>
              <a:rPr lang="en-GB" dirty="0"/>
              <a:t>Describe the motion of charged particles in electromagnetic fields</a:t>
            </a:r>
          </a:p>
          <a:p>
            <a:pPr>
              <a:lnSpc>
                <a:spcPct val="150000"/>
              </a:lnSpc>
            </a:pPr>
            <a:r>
              <a:rPr lang="en-GB" dirty="0"/>
              <a:t>Apply knowledge of particle drifts to discuss confinement techniques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910DDB-DE19-C5C4-A74F-D460D9188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5483C8-B5AD-437D-A421-83628239423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354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B9777-35EB-F9DA-45F6-D0D141806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rgbClr val="5F2987"/>
                </a:solidFill>
              </a:rPr>
              <a:t>Defining features of a plasma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C1F009-258E-B9E9-E963-B509D0D7D5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There are 4 conditions that must be met before an ionised gas is considered a plasma</a:t>
            </a:r>
          </a:p>
          <a:p>
            <a:pPr marL="0" indent="0">
              <a:buNone/>
            </a:pPr>
            <a:r>
              <a:rPr lang="en-GB" dirty="0"/>
              <a:t>A plasma:</a:t>
            </a:r>
          </a:p>
          <a:p>
            <a:r>
              <a:rPr lang="en-GB" dirty="0"/>
              <a:t>Satisfies quasi-neutrality</a:t>
            </a:r>
          </a:p>
          <a:p>
            <a:r>
              <a:rPr lang="en-GB" dirty="0"/>
              <a:t>Able to shield an applied electric field</a:t>
            </a:r>
          </a:p>
          <a:p>
            <a:r>
              <a:rPr lang="en-GB" dirty="0"/>
              <a:t>Must behave like a fluid as described by magnetohydrodynamics (MHD)</a:t>
            </a:r>
          </a:p>
          <a:p>
            <a:r>
              <a:rPr lang="en-GB" dirty="0"/>
              <a:t>Must be a large number of particles in the shielded region (Debye sphere)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6E5850-CBDE-FC2B-A301-740E59DF7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483C8-B5AD-437D-A421-83628239423D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6071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169CB-9CD4-1F1B-25D7-6A1E156C5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5F2987"/>
                </a:solidFill>
              </a:rPr>
              <a:t>Ionisation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C7927-9C64-DA69-4D8D-135873263E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A plasma does not have to be completely ionised</a:t>
            </a:r>
          </a:p>
          <a:p>
            <a:pPr marL="0" indent="0">
              <a:buNone/>
            </a:pPr>
            <a:r>
              <a:rPr lang="en-GB" dirty="0"/>
              <a:t>There must be enough charged particles so that the other plasma conditions can be met</a:t>
            </a:r>
          </a:p>
          <a:p>
            <a:pPr marL="0" indent="0">
              <a:buNone/>
            </a:pPr>
            <a:r>
              <a:rPr lang="en-GB" dirty="0"/>
              <a:t>Ionisation is dependent on temperature (Saha-Langmuir equation)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0E3174-A606-838C-E475-B436325EB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483C8-B5AD-437D-A421-83628239423D}" type="slidenum">
              <a:rPr lang="en-GB" smtClean="0"/>
              <a:t>5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220905-862F-6BAE-9E10-768830560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475" y="3668989"/>
            <a:ext cx="6454699" cy="929721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DD3568EA-5F4D-1494-EF51-DE4381F6B25C}"/>
              </a:ext>
            </a:extLst>
          </p:cNvPr>
          <p:cNvGrpSpPr/>
          <p:nvPr/>
        </p:nvGrpSpPr>
        <p:grpSpPr>
          <a:xfrm>
            <a:off x="438150" y="4598710"/>
            <a:ext cx="1674774" cy="1364119"/>
            <a:chOff x="438150" y="4598710"/>
            <a:chExt cx="1674774" cy="136411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BD4803C-6C02-8C59-7768-F50E9336EBC6}"/>
                </a:ext>
              </a:extLst>
            </p:cNvPr>
            <p:cNvSpPr txBox="1"/>
            <p:nvPr/>
          </p:nvSpPr>
          <p:spPr>
            <a:xfrm>
              <a:off x="438150" y="4762500"/>
              <a:ext cx="167477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Number density of r-</a:t>
              </a:r>
              <a:r>
                <a:rPr lang="en-GB" dirty="0" err="1"/>
                <a:t>th</a:t>
              </a:r>
              <a:r>
                <a:rPr lang="en-GB" dirty="0"/>
                <a:t> ionisation state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17C5232B-6955-7CAB-2EC6-02548B570D7D}"/>
                </a:ext>
              </a:extLst>
            </p:cNvPr>
            <p:cNvCxnSpPr>
              <a:cxnSpLocks/>
              <a:stCxn id="8" idx="0"/>
            </p:cNvCxnSpPr>
            <p:nvPr/>
          </p:nvCxnSpPr>
          <p:spPr>
            <a:xfrm flipV="1">
              <a:off x="1275537" y="4598710"/>
              <a:ext cx="115113" cy="163790"/>
            </a:xfrm>
            <a:prstGeom prst="straightConnector1">
              <a:avLst/>
            </a:prstGeom>
            <a:ln w="38100">
              <a:solidFill>
                <a:srgbClr val="692B8E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62E9DEC-CEE9-D520-1A5B-3D0992356154}"/>
              </a:ext>
            </a:extLst>
          </p:cNvPr>
          <p:cNvGrpSpPr/>
          <p:nvPr/>
        </p:nvGrpSpPr>
        <p:grpSpPr>
          <a:xfrm>
            <a:off x="3524250" y="4498848"/>
            <a:ext cx="2181225" cy="1158129"/>
            <a:chOff x="3524250" y="4498848"/>
            <a:chExt cx="2181225" cy="115812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5D6E6C7-4F80-EFB0-85A2-10BAC3F88FE4}"/>
                </a:ext>
              </a:extLst>
            </p:cNvPr>
            <p:cNvSpPr txBox="1"/>
            <p:nvPr/>
          </p:nvSpPr>
          <p:spPr>
            <a:xfrm>
              <a:off x="3524250" y="4733647"/>
              <a:ext cx="218122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De Broglie wavelength for thermal electrons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73E42264-D66F-0A75-0D03-B3F06858DFB9}"/>
                </a:ext>
              </a:extLst>
            </p:cNvPr>
            <p:cNvCxnSpPr/>
            <p:nvPr/>
          </p:nvCxnSpPr>
          <p:spPr>
            <a:xfrm flipV="1">
              <a:off x="4087368" y="4498848"/>
              <a:ext cx="0" cy="234799"/>
            </a:xfrm>
            <a:prstGeom prst="straightConnector1">
              <a:avLst/>
            </a:prstGeom>
            <a:ln w="38100">
              <a:solidFill>
                <a:srgbClr val="692B8E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A60897E-75FF-76F7-83F9-5D11B50EB6AB}"/>
              </a:ext>
            </a:extLst>
          </p:cNvPr>
          <p:cNvGrpSpPr/>
          <p:nvPr/>
        </p:nvGrpSpPr>
        <p:grpSpPr>
          <a:xfrm>
            <a:off x="7388352" y="4038321"/>
            <a:ext cx="2742236" cy="1341657"/>
            <a:chOff x="7388352" y="4038321"/>
            <a:chExt cx="2742236" cy="134165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5A6E3AC-9524-8FE8-B775-3395689F60E2}"/>
                </a:ext>
              </a:extLst>
            </p:cNvPr>
            <p:cNvSpPr txBox="1"/>
            <p:nvPr/>
          </p:nvSpPr>
          <p:spPr>
            <a:xfrm>
              <a:off x="7542173" y="4733647"/>
              <a:ext cx="25884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Ionisation energy of r-</a:t>
              </a:r>
              <a:r>
                <a:rPr lang="en-GB" dirty="0" err="1"/>
                <a:t>th</a:t>
              </a:r>
              <a:r>
                <a:rPr lang="en-GB" dirty="0"/>
                <a:t> ionisation state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F5DE5829-D308-5CBE-F9E2-316C1DD5DF03}"/>
                </a:ext>
              </a:extLst>
            </p:cNvPr>
            <p:cNvCxnSpPr>
              <a:cxnSpLocks/>
              <a:stCxn id="10" idx="0"/>
            </p:cNvCxnSpPr>
            <p:nvPr/>
          </p:nvCxnSpPr>
          <p:spPr>
            <a:xfrm flipH="1" flipV="1">
              <a:off x="7388352" y="4038321"/>
              <a:ext cx="1448029" cy="695326"/>
            </a:xfrm>
            <a:prstGeom prst="straightConnector1">
              <a:avLst/>
            </a:prstGeom>
            <a:ln w="38100">
              <a:solidFill>
                <a:srgbClr val="692B8E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49667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D6B47-77C2-EB29-4A40-FD7CD3087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46FD0-EFAC-907C-473B-5BB348AAA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5F2987"/>
                </a:solidFill>
              </a:rPr>
              <a:t>Ionisation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C203DB-B4E0-0153-CAC5-4A2E0838B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As hydrogen only has one ionisation state, the maths becomes a bit nicer!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F6A136-985D-FC0D-B5D9-2A4F815C3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5483C8-B5AD-437D-A421-83628239423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58281B1-32D5-5D28-B344-9265F64624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0183" y="3146014"/>
            <a:ext cx="5471634" cy="9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703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95511-3406-FF79-834F-D7E4A5E65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5F2987"/>
                </a:solidFill>
              </a:rPr>
              <a:t>For a typical fusion plasma n</a:t>
            </a:r>
            <a:r>
              <a:rPr lang="en-GB" baseline="-25000" dirty="0">
                <a:solidFill>
                  <a:srgbClr val="5F2987"/>
                </a:solidFill>
              </a:rPr>
              <a:t>e</a:t>
            </a:r>
            <a:r>
              <a:rPr lang="en-GB" dirty="0">
                <a:solidFill>
                  <a:srgbClr val="5F2987"/>
                </a:solidFill>
              </a:rPr>
              <a:t> ≈ 10</a:t>
            </a:r>
            <a:r>
              <a:rPr lang="en-GB" baseline="30000" dirty="0">
                <a:solidFill>
                  <a:srgbClr val="5F2987"/>
                </a:solidFill>
              </a:rPr>
              <a:t>20</a:t>
            </a:r>
            <a:r>
              <a:rPr lang="en-GB" dirty="0">
                <a:solidFill>
                  <a:srgbClr val="5F2987"/>
                </a:solidFill>
              </a:rPr>
              <a:t>m</a:t>
            </a:r>
            <a:r>
              <a:rPr lang="en-GB" baseline="30000" dirty="0">
                <a:solidFill>
                  <a:srgbClr val="5F2987"/>
                </a:solidFill>
              </a:rPr>
              <a:t>-3</a:t>
            </a:r>
            <a:r>
              <a:rPr lang="en-GB" dirty="0">
                <a:solidFill>
                  <a:srgbClr val="5F2987"/>
                </a:solidFill>
              </a:rPr>
              <a:t>:</a:t>
            </a:r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447A78D8-D710-8E3F-BCBA-0E7FA3BE84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42180" y="3269819"/>
            <a:ext cx="2057578" cy="50296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E4CA31-D462-7AEA-13D0-85F6FD00C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483C8-B5AD-437D-A421-83628239423D}" type="slidenum">
              <a:rPr lang="en-GB" smtClean="0"/>
              <a:t>7</a:t>
            </a:fld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2B70D16-3C53-1953-1419-610FBB85C0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3"/>
          <a:stretch>
            <a:fillRect/>
          </a:stretch>
        </p:blipFill>
        <p:spPr>
          <a:xfrm>
            <a:off x="838200" y="1825625"/>
            <a:ext cx="5693469" cy="379475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E7E0A25-EEE9-A2AA-36B7-6E5C801D1D90}"/>
              </a:ext>
            </a:extLst>
          </p:cNvPr>
          <p:cNvSpPr txBox="1"/>
          <p:nvPr/>
        </p:nvSpPr>
        <p:spPr>
          <a:xfrm>
            <a:off x="1463540" y="1814444"/>
            <a:ext cx="33767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From Dr Koki Imada’s 2023 Fusion CDT lecture series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313A160-F969-DF40-7462-83FA4AA8AD18}"/>
              </a:ext>
            </a:extLst>
          </p:cNvPr>
          <p:cNvGrpSpPr/>
          <p:nvPr/>
        </p:nvGrpSpPr>
        <p:grpSpPr>
          <a:xfrm>
            <a:off x="3717636" y="2811838"/>
            <a:ext cx="1376218" cy="1842179"/>
            <a:chOff x="3717636" y="2811838"/>
            <a:chExt cx="1376218" cy="1842179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BF31C2E8-970D-5A98-1F1B-9D67B3EFF578}"/>
                </a:ext>
              </a:extLst>
            </p:cNvPr>
            <p:cNvCxnSpPr>
              <a:cxnSpLocks/>
            </p:cNvCxnSpPr>
            <p:nvPr/>
          </p:nvCxnSpPr>
          <p:spPr>
            <a:xfrm>
              <a:off x="4405745" y="3567185"/>
              <a:ext cx="0" cy="1086832"/>
            </a:xfrm>
            <a:prstGeom prst="straightConnector1">
              <a:avLst/>
            </a:prstGeom>
            <a:ln w="38100">
              <a:solidFill>
                <a:srgbClr val="692B8E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1582F8A-821C-5A0A-DE70-F1563DE63796}"/>
                </a:ext>
              </a:extLst>
            </p:cNvPr>
            <p:cNvSpPr txBox="1"/>
            <p:nvPr/>
          </p:nvSpPr>
          <p:spPr>
            <a:xfrm>
              <a:off x="3717636" y="2811838"/>
              <a:ext cx="137621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/>
                <a:t>Essentially all atoms are ionised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28C8CF99-BCF8-B86F-FA1E-4DB4966E85C8}"/>
              </a:ext>
            </a:extLst>
          </p:cNvPr>
          <p:cNvSpPr txBox="1"/>
          <p:nvPr/>
        </p:nvSpPr>
        <p:spPr>
          <a:xfrm>
            <a:off x="6954982" y="1825625"/>
            <a:ext cx="41840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Aside:</a:t>
            </a:r>
          </a:p>
          <a:p>
            <a:r>
              <a:rPr lang="en-GB" dirty="0"/>
              <a:t>E ≈ </a:t>
            </a:r>
            <a:r>
              <a:rPr lang="en-GB" dirty="0" err="1"/>
              <a:t>k</a:t>
            </a:r>
            <a:r>
              <a:rPr lang="en-GB" baseline="-25000" dirty="0" err="1"/>
              <a:t>B</a:t>
            </a:r>
            <a:r>
              <a:rPr lang="en-GB" dirty="0" err="1"/>
              <a:t>T</a:t>
            </a:r>
            <a:r>
              <a:rPr lang="en-GB" dirty="0"/>
              <a:t> for a gas/plasma</a:t>
            </a:r>
          </a:p>
          <a:p>
            <a:r>
              <a:rPr lang="en-GB" dirty="0"/>
              <a:t>Plasma physicists use eV instead of K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9F21585-4F03-8CBD-D5BC-65B1181859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0834" y="2748955"/>
            <a:ext cx="1280271" cy="59441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820475A-6C56-9F4F-BAF2-EE11704884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7455" y="3638120"/>
            <a:ext cx="1882303" cy="472481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F3895577-9881-5716-4D97-41B94B0E7246}"/>
              </a:ext>
            </a:extLst>
          </p:cNvPr>
          <p:cNvGrpSpPr/>
          <p:nvPr/>
        </p:nvGrpSpPr>
        <p:grpSpPr>
          <a:xfrm>
            <a:off x="4553527" y="5135418"/>
            <a:ext cx="2189798" cy="773122"/>
            <a:chOff x="4553527" y="5135418"/>
            <a:chExt cx="2189798" cy="773122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519B8639-BE82-35BC-AAA1-43D9EAF63BC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553527" y="5135418"/>
              <a:ext cx="573435" cy="387927"/>
            </a:xfrm>
            <a:prstGeom prst="straightConnector1">
              <a:avLst/>
            </a:prstGeom>
            <a:ln w="38100">
              <a:solidFill>
                <a:srgbClr val="692B8E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019CD07-901E-2930-D825-C0AA51E6F525}"/>
                </a:ext>
              </a:extLst>
            </p:cNvPr>
            <p:cNvSpPr txBox="1"/>
            <p:nvPr/>
          </p:nvSpPr>
          <p:spPr>
            <a:xfrm>
              <a:off x="4702088" y="5539208"/>
              <a:ext cx="20412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1.5 eV ≈ 15 000 K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92BC040-FFA6-9E8E-3867-EAAAF26AB9FF}"/>
              </a:ext>
            </a:extLst>
          </p:cNvPr>
          <p:cNvGrpSpPr/>
          <p:nvPr/>
        </p:nvGrpSpPr>
        <p:grpSpPr>
          <a:xfrm>
            <a:off x="7742180" y="4442813"/>
            <a:ext cx="3685309" cy="2045855"/>
            <a:chOff x="7742180" y="4442813"/>
            <a:chExt cx="3685309" cy="2045855"/>
          </a:xfrm>
        </p:grpSpPr>
        <p:sp>
          <p:nvSpPr>
            <p:cNvPr id="26" name="Explosion: 8 Points 25">
              <a:extLst>
                <a:ext uri="{FF2B5EF4-FFF2-40B4-BE49-F238E27FC236}">
                  <a16:creationId xmlns:a16="http://schemas.microsoft.com/office/drawing/2014/main" id="{FE25DAC4-850D-3532-D38E-5E1CBB617CAE}"/>
                </a:ext>
              </a:extLst>
            </p:cNvPr>
            <p:cNvSpPr/>
            <p:nvPr/>
          </p:nvSpPr>
          <p:spPr>
            <a:xfrm>
              <a:off x="7742180" y="4442813"/>
              <a:ext cx="3685309" cy="2045855"/>
            </a:xfrm>
            <a:prstGeom prst="irregularSeal1">
              <a:avLst/>
            </a:prstGeom>
            <a:solidFill>
              <a:srgbClr val="FCCF10"/>
            </a:solidFill>
            <a:ln>
              <a:solidFill>
                <a:srgbClr val="692B8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5D846BD-3750-F80D-B5D3-3D23E8EEA4A0}"/>
                </a:ext>
              </a:extLst>
            </p:cNvPr>
            <p:cNvSpPr txBox="1"/>
            <p:nvPr/>
          </p:nvSpPr>
          <p:spPr>
            <a:xfrm>
              <a:off x="8654974" y="5107816"/>
              <a:ext cx="204123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Fusion plasma is typically 10 keV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9856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F5935-F706-D8C7-B59E-1A7B1B202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5F2987"/>
                </a:solidFill>
              </a:rPr>
              <a:t>Debye Shielding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EC37D2-7E5C-E958-CFC2-C52A5F7374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096" y="2158019"/>
            <a:ext cx="488292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When applying an external electric field, the ions are attracted to the opposite charge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The build up of charges cancels out the external field by creating an opposing electric field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AABEF-8BCE-5A8D-5862-E552D5A95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483C8-B5AD-437D-A421-83628239423D}" type="slidenum">
              <a:rPr lang="en-GB" smtClean="0"/>
              <a:t>8</a:t>
            </a:fld>
            <a:endParaRPr lang="en-GB" dirty="0"/>
          </a:p>
        </p:txBody>
      </p:sp>
      <p:pic>
        <p:nvPicPr>
          <p:cNvPr id="1026" name="Picture 2" descr="C4 K) Electrolysis – Part 2 – AQA Combined Science Trilogy">
            <a:extLst>
              <a:ext uri="{FF2B5EF4-FFF2-40B4-BE49-F238E27FC236}">
                <a16:creationId xmlns:a16="http://schemas.microsoft.com/office/drawing/2014/main" id="{C59037B8-470E-FC53-D021-0A13CE0BD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1461183"/>
            <a:ext cx="6800129" cy="479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ransparent Electron Clipart - Electrical Charge Symbol, HD Png Download -  kindpng">
            <a:extLst>
              <a:ext uri="{FF2B5EF4-FFF2-40B4-BE49-F238E27FC236}">
                <a16:creationId xmlns:a16="http://schemas.microsoft.com/office/drawing/2014/main" id="{9E650417-CEE8-C7DD-CB6F-C4746CE53A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3837" y1="43333" x2="44651" y2="53889"/>
                        <a14:foregroundMark x1="44651" y1="53889" x2="70930" y2="53111"/>
                        <a14:foregroundMark x1="70930" y1="53111" x2="54302" y2="44667"/>
                        <a14:foregroundMark x1="54302" y1="44667" x2="25349" y2="42556"/>
                        <a14:foregroundMark x1="60814" y1="43111" x2="76279" y2="45556"/>
                        <a14:foregroundMark x1="76279" y1="45556" x2="70233" y2="5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152" y="5062501"/>
            <a:ext cx="345498" cy="36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ositive ion - Free arrows icons">
            <a:extLst>
              <a:ext uri="{FF2B5EF4-FFF2-40B4-BE49-F238E27FC236}">
                <a16:creationId xmlns:a16="http://schemas.microsoft.com/office/drawing/2014/main" id="{B78E023F-CF56-2523-39CE-19E2B0ACF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0586" y1="31250" x2="47266" y2="43359"/>
                        <a14:foregroundMark x1="47266" y1="43359" x2="33398" y2="47461"/>
                        <a14:foregroundMark x1="33398" y1="47461" x2="44531" y2="53320"/>
                        <a14:foregroundMark x1="44531" y1="53320" x2="46289" y2="63672"/>
                        <a14:foregroundMark x1="46289" y1="63672" x2="54883" y2="55078"/>
                        <a14:foregroundMark x1="54883" y1="55078" x2="67773" y2="54492"/>
                        <a14:foregroundMark x1="67773" y1="54492" x2="50000" y2="31445"/>
                        <a14:foregroundMark x1="40625" y1="45898" x2="47266" y2="35156"/>
                        <a14:foregroundMark x1="47266" y1="35156" x2="54297" y2="43359"/>
                        <a14:foregroundMark x1="54297" y1="43359" x2="54297" y2="46875"/>
                        <a14:foregroundMark x1="46289" y1="35352" x2="54492" y2="34375"/>
                        <a14:foregroundMark x1="62500" y1="46094" x2="65820" y2="54297"/>
                        <a14:foregroundMark x1="66602" y1="54102" x2="61914" y2="45703"/>
                        <a14:foregroundMark x1="63867" y1="45703" x2="66797" y2="54102"/>
                        <a14:foregroundMark x1="66797" y1="54102" x2="63477" y2="46680"/>
                        <a14:foregroundMark x1="65039" y1="45898" x2="66211" y2="54297"/>
                        <a14:foregroundMark x1="64258" y1="45313" x2="66016" y2="53906"/>
                        <a14:foregroundMark x1="65430" y1="46094" x2="66992" y2="53516"/>
                        <a14:foregroundMark x1="65820" y1="45898" x2="67578" y2="53320"/>
                        <a14:foregroundMark x1="68164" y1="53711" x2="66406" y2="45313"/>
                        <a14:foregroundMark x1="66211" y1="45313" x2="66797" y2="47266"/>
                        <a14:foregroundMark x1="67383" y1="46289" x2="69141" y2="53320"/>
                        <a14:foregroundMark x1="33984" y1="45313" x2="38281" y2="54883"/>
                        <a14:foregroundMark x1="38281" y1="54883" x2="34180" y2="46094"/>
                        <a14:foregroundMark x1="36719" y1="54102" x2="31445" y2="51367"/>
                        <a14:foregroundMark x1="46094" y1="64844" x2="53125" y2="55078"/>
                        <a14:foregroundMark x1="53125" y1="55078" x2="53125" y2="54688"/>
                        <a14:foregroundMark x1="53516" y1="57422" x2="53906" y2="63281"/>
                        <a14:foregroundMark x1="54102" y1="61914" x2="53125" y2="67773"/>
                        <a14:foregroundMark x1="52930" y1="68555" x2="48242" y2="685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936" y="5172266"/>
            <a:ext cx="556908" cy="55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Transparent Electron Clipart - Electrical Charge Symbol, HD Png Download -  kindpng">
            <a:extLst>
              <a:ext uri="{FF2B5EF4-FFF2-40B4-BE49-F238E27FC236}">
                <a16:creationId xmlns:a16="http://schemas.microsoft.com/office/drawing/2014/main" id="{21A6FBCA-96D5-C0B2-E538-A0B9DDC32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3837" y1="43333" x2="44651" y2="53889"/>
                        <a14:foregroundMark x1="44651" y1="53889" x2="70930" y2="53111"/>
                        <a14:foregroundMark x1="70930" y1="53111" x2="54302" y2="44667"/>
                        <a14:foregroundMark x1="54302" y1="44667" x2="25349" y2="42556"/>
                        <a14:foregroundMark x1="60814" y1="43111" x2="76279" y2="45556"/>
                        <a14:foregroundMark x1="76279" y1="45556" x2="70233" y2="5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475" y="5214555"/>
            <a:ext cx="345498" cy="36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Transparent Electron Clipart - Electrical Charge Symbol, HD Png Download -  kindpng">
            <a:extLst>
              <a:ext uri="{FF2B5EF4-FFF2-40B4-BE49-F238E27FC236}">
                <a16:creationId xmlns:a16="http://schemas.microsoft.com/office/drawing/2014/main" id="{66335C6F-4A96-CF65-82E1-F6C086D1C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3837" y1="43333" x2="44651" y2="53889"/>
                        <a14:foregroundMark x1="44651" y1="53889" x2="70930" y2="53111"/>
                        <a14:foregroundMark x1="70930" y1="53111" x2="54302" y2="44667"/>
                        <a14:foregroundMark x1="54302" y1="44667" x2="25349" y2="42556"/>
                        <a14:foregroundMark x1="60814" y1="43111" x2="76279" y2="45556"/>
                        <a14:foregroundMark x1="76279" y1="45556" x2="70233" y2="5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5333" y="3342631"/>
            <a:ext cx="345498" cy="36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Transparent Electron Clipart - Electrical Charge Symbol, HD Png Download -  kindpng">
            <a:extLst>
              <a:ext uri="{FF2B5EF4-FFF2-40B4-BE49-F238E27FC236}">
                <a16:creationId xmlns:a16="http://schemas.microsoft.com/office/drawing/2014/main" id="{ADA27BD1-26DA-A563-AAA6-F267696EB1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3837" y1="43333" x2="44651" y2="53889"/>
                        <a14:foregroundMark x1="44651" y1="53889" x2="70930" y2="53111"/>
                        <a14:foregroundMark x1="70930" y1="53111" x2="54302" y2="44667"/>
                        <a14:foregroundMark x1="54302" y1="44667" x2="25349" y2="42556"/>
                        <a14:foregroundMark x1="60814" y1="43111" x2="76279" y2="45556"/>
                        <a14:foregroundMark x1="76279" y1="45556" x2="70233" y2="5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5451" y="4152904"/>
            <a:ext cx="345498" cy="36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Transparent Electron Clipart - Electrical Charge Symbol, HD Png Download -  kindpng">
            <a:extLst>
              <a:ext uri="{FF2B5EF4-FFF2-40B4-BE49-F238E27FC236}">
                <a16:creationId xmlns:a16="http://schemas.microsoft.com/office/drawing/2014/main" id="{248CD25E-0EA4-D467-011D-D5DB90CB0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3837" y1="43333" x2="44651" y2="53889"/>
                        <a14:foregroundMark x1="44651" y1="53889" x2="70930" y2="53111"/>
                        <a14:foregroundMark x1="70930" y1="53111" x2="54302" y2="44667"/>
                        <a14:foregroundMark x1="54302" y1="44667" x2="25349" y2="42556"/>
                        <a14:foregroundMark x1="60814" y1="43111" x2="76279" y2="45556"/>
                        <a14:foregroundMark x1="76279" y1="45556" x2="70233" y2="5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037" y="4152904"/>
            <a:ext cx="345498" cy="36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Transparent Electron Clipart - Electrical Charge Symbol, HD Png Download -  kindpng">
            <a:extLst>
              <a:ext uri="{FF2B5EF4-FFF2-40B4-BE49-F238E27FC236}">
                <a16:creationId xmlns:a16="http://schemas.microsoft.com/office/drawing/2014/main" id="{23AE0004-4D74-FD65-9CDA-1EB3F68E2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3837" y1="43333" x2="44651" y2="53889"/>
                        <a14:foregroundMark x1="44651" y1="53889" x2="70930" y2="53111"/>
                        <a14:foregroundMark x1="70930" y1="53111" x2="54302" y2="44667"/>
                        <a14:foregroundMark x1="54302" y1="44667" x2="25349" y2="42556"/>
                        <a14:foregroundMark x1="60814" y1="43111" x2="76279" y2="45556"/>
                        <a14:foregroundMark x1="76279" y1="45556" x2="70233" y2="5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628" y="3948040"/>
            <a:ext cx="345498" cy="36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Transparent Electron Clipart - Electrical Charge Symbol, HD Png Download -  kindpng">
            <a:extLst>
              <a:ext uri="{FF2B5EF4-FFF2-40B4-BE49-F238E27FC236}">
                <a16:creationId xmlns:a16="http://schemas.microsoft.com/office/drawing/2014/main" id="{E1496353-9936-15AF-423F-B93BACD87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3837" y1="43333" x2="44651" y2="53889"/>
                        <a14:foregroundMark x1="44651" y1="53889" x2="70930" y2="53111"/>
                        <a14:foregroundMark x1="70930" y1="53111" x2="54302" y2="44667"/>
                        <a14:foregroundMark x1="54302" y1="44667" x2="25349" y2="42556"/>
                        <a14:foregroundMark x1="60814" y1="43111" x2="76279" y2="45556"/>
                        <a14:foregroundMark x1="76279" y1="45556" x2="70233" y2="5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725" y="4128824"/>
            <a:ext cx="345498" cy="36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Transparent Electron Clipart - Electrical Charge Symbol, HD Png Download -  kindpng">
            <a:extLst>
              <a:ext uri="{FF2B5EF4-FFF2-40B4-BE49-F238E27FC236}">
                <a16:creationId xmlns:a16="http://schemas.microsoft.com/office/drawing/2014/main" id="{02E6A2F9-85C2-9DB7-E588-72C44E76AF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3837" y1="43333" x2="44651" y2="53889"/>
                        <a14:foregroundMark x1="44651" y1="53889" x2="70930" y2="53111"/>
                        <a14:foregroundMark x1="70930" y1="53111" x2="54302" y2="44667"/>
                        <a14:foregroundMark x1="54302" y1="44667" x2="25349" y2="42556"/>
                        <a14:foregroundMark x1="60814" y1="43111" x2="76279" y2="45556"/>
                        <a14:foregroundMark x1="76279" y1="45556" x2="70233" y2="5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644" y="4719869"/>
            <a:ext cx="345498" cy="36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Transparent Electron Clipart - Electrical Charge Symbol, HD Png Download -  kindpng">
            <a:extLst>
              <a:ext uri="{FF2B5EF4-FFF2-40B4-BE49-F238E27FC236}">
                <a16:creationId xmlns:a16="http://schemas.microsoft.com/office/drawing/2014/main" id="{A0DAA4F0-AD10-BC10-B73D-11F7F48D51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3837" y1="43333" x2="44651" y2="53889"/>
                        <a14:foregroundMark x1="44651" y1="53889" x2="70930" y2="53111"/>
                        <a14:foregroundMark x1="70930" y1="53111" x2="54302" y2="44667"/>
                        <a14:foregroundMark x1="54302" y1="44667" x2="25349" y2="42556"/>
                        <a14:foregroundMark x1="60814" y1="43111" x2="76279" y2="45556"/>
                        <a14:foregroundMark x1="76279" y1="45556" x2="70233" y2="5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443" y="3767256"/>
            <a:ext cx="345498" cy="36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Transparent Electron Clipart - Electrical Charge Symbol, HD Png Download -  kindpng">
            <a:extLst>
              <a:ext uri="{FF2B5EF4-FFF2-40B4-BE49-F238E27FC236}">
                <a16:creationId xmlns:a16="http://schemas.microsoft.com/office/drawing/2014/main" id="{257C25FB-A6F5-15FB-6AB1-68684A410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3837" y1="43333" x2="44651" y2="53889"/>
                        <a14:foregroundMark x1="44651" y1="53889" x2="70930" y2="53111"/>
                        <a14:foregroundMark x1="70930" y1="53111" x2="54302" y2="44667"/>
                        <a14:foregroundMark x1="54302" y1="44667" x2="25349" y2="42556"/>
                        <a14:foregroundMark x1="60814" y1="43111" x2="76279" y2="45556"/>
                        <a14:foregroundMark x1="76279" y1="45556" x2="70233" y2="5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8925" y="4810698"/>
            <a:ext cx="345498" cy="36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Transparent Electron Clipart - Electrical Charge Symbol, HD Png Download -  kindpng">
            <a:extLst>
              <a:ext uri="{FF2B5EF4-FFF2-40B4-BE49-F238E27FC236}">
                <a16:creationId xmlns:a16="http://schemas.microsoft.com/office/drawing/2014/main" id="{5B6F4DE6-1D37-48F2-3B8E-A9BDD014D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3837" y1="43333" x2="44651" y2="53889"/>
                        <a14:foregroundMark x1="44651" y1="53889" x2="70930" y2="53111"/>
                        <a14:foregroundMark x1="70930" y1="53111" x2="54302" y2="44667"/>
                        <a14:foregroundMark x1="54302" y1="44667" x2="25349" y2="42556"/>
                        <a14:foregroundMark x1="60814" y1="43111" x2="76279" y2="45556"/>
                        <a14:foregroundMark x1="76279" y1="45556" x2="70233" y2="5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935" y="3227770"/>
            <a:ext cx="345498" cy="36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Transparent Electron Clipart - Electrical Charge Symbol, HD Png Download -  kindpng">
            <a:extLst>
              <a:ext uri="{FF2B5EF4-FFF2-40B4-BE49-F238E27FC236}">
                <a16:creationId xmlns:a16="http://schemas.microsoft.com/office/drawing/2014/main" id="{3A831801-E0BC-5532-9570-7844429AAA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3837" y1="43333" x2="44651" y2="53889"/>
                        <a14:foregroundMark x1="44651" y1="53889" x2="70930" y2="53111"/>
                        <a14:foregroundMark x1="70930" y1="53111" x2="54302" y2="44667"/>
                        <a14:foregroundMark x1="54302" y1="44667" x2="25349" y2="42556"/>
                        <a14:foregroundMark x1="60814" y1="43111" x2="76279" y2="45556"/>
                        <a14:foregroundMark x1="76279" y1="45556" x2="70233" y2="5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628" y="4991482"/>
            <a:ext cx="345498" cy="36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Transparent Electron Clipart - Electrical Charge Symbol, HD Png Download -  kindpng">
            <a:extLst>
              <a:ext uri="{FF2B5EF4-FFF2-40B4-BE49-F238E27FC236}">
                <a16:creationId xmlns:a16="http://schemas.microsoft.com/office/drawing/2014/main" id="{BD16F8A6-615D-35ED-B53A-C61859BC1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3837" y1="43333" x2="44651" y2="53889"/>
                        <a14:foregroundMark x1="44651" y1="53889" x2="70930" y2="53111"/>
                        <a14:foregroundMark x1="70930" y1="53111" x2="54302" y2="44667"/>
                        <a14:foregroundMark x1="54302" y1="44667" x2="25349" y2="42556"/>
                        <a14:foregroundMark x1="60814" y1="43111" x2="76279" y2="45556"/>
                        <a14:foregroundMark x1="76279" y1="45556" x2="70233" y2="5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9883" y="3514272"/>
            <a:ext cx="345498" cy="36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Positive ion - Free arrows icons">
            <a:extLst>
              <a:ext uri="{FF2B5EF4-FFF2-40B4-BE49-F238E27FC236}">
                <a16:creationId xmlns:a16="http://schemas.microsoft.com/office/drawing/2014/main" id="{C63D79DE-0364-1BFF-EC83-3378C20510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0586" y1="31250" x2="47266" y2="43359"/>
                        <a14:foregroundMark x1="47266" y1="43359" x2="33398" y2="47461"/>
                        <a14:foregroundMark x1="33398" y1="47461" x2="44531" y2="53320"/>
                        <a14:foregroundMark x1="44531" y1="53320" x2="46289" y2="63672"/>
                        <a14:foregroundMark x1="46289" y1="63672" x2="54883" y2="55078"/>
                        <a14:foregroundMark x1="54883" y1="55078" x2="67773" y2="54492"/>
                        <a14:foregroundMark x1="67773" y1="54492" x2="50000" y2="31445"/>
                        <a14:foregroundMark x1="40625" y1="45898" x2="47266" y2="35156"/>
                        <a14:foregroundMark x1="47266" y1="35156" x2="54297" y2="43359"/>
                        <a14:foregroundMark x1="54297" y1="43359" x2="54297" y2="46875"/>
                        <a14:foregroundMark x1="46289" y1="35352" x2="54492" y2="34375"/>
                        <a14:foregroundMark x1="62500" y1="46094" x2="65820" y2="54297"/>
                        <a14:foregroundMark x1="66602" y1="54102" x2="61914" y2="45703"/>
                        <a14:foregroundMark x1="63867" y1="45703" x2="66797" y2="54102"/>
                        <a14:foregroundMark x1="66797" y1="54102" x2="63477" y2="46680"/>
                        <a14:foregroundMark x1="65039" y1="45898" x2="66211" y2="54297"/>
                        <a14:foregroundMark x1="64258" y1="45313" x2="66016" y2="53906"/>
                        <a14:foregroundMark x1="65430" y1="46094" x2="66992" y2="53516"/>
                        <a14:foregroundMark x1="65820" y1="45898" x2="67578" y2="53320"/>
                        <a14:foregroundMark x1="68164" y1="53711" x2="66406" y2="45313"/>
                        <a14:foregroundMark x1="66211" y1="45313" x2="66797" y2="47266"/>
                        <a14:foregroundMark x1="67383" y1="46289" x2="69141" y2="53320"/>
                        <a14:foregroundMark x1="33984" y1="45313" x2="38281" y2="54883"/>
                        <a14:foregroundMark x1="38281" y1="54883" x2="34180" y2="46094"/>
                        <a14:foregroundMark x1="36719" y1="54102" x2="31445" y2="51367"/>
                        <a14:foregroundMark x1="46094" y1="64844" x2="53125" y2="55078"/>
                        <a14:foregroundMark x1="53125" y1="55078" x2="53125" y2="54688"/>
                        <a14:foregroundMark x1="53516" y1="57422" x2="53906" y2="63281"/>
                        <a14:foregroundMark x1="54102" y1="61914" x2="53125" y2="67773"/>
                        <a14:foregroundMark x1="52930" y1="68555" x2="48242" y2="685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428" y="4372091"/>
            <a:ext cx="556908" cy="55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Positive ion - Free arrows icons">
            <a:extLst>
              <a:ext uri="{FF2B5EF4-FFF2-40B4-BE49-F238E27FC236}">
                <a16:creationId xmlns:a16="http://schemas.microsoft.com/office/drawing/2014/main" id="{49A7E273-09D1-1FC6-4439-BB7106468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0586" y1="31250" x2="47266" y2="43359"/>
                        <a14:foregroundMark x1="47266" y1="43359" x2="33398" y2="47461"/>
                        <a14:foregroundMark x1="33398" y1="47461" x2="44531" y2="53320"/>
                        <a14:foregroundMark x1="44531" y1="53320" x2="46289" y2="63672"/>
                        <a14:foregroundMark x1="46289" y1="63672" x2="54883" y2="55078"/>
                        <a14:foregroundMark x1="54883" y1="55078" x2="67773" y2="54492"/>
                        <a14:foregroundMark x1="67773" y1="54492" x2="50000" y2="31445"/>
                        <a14:foregroundMark x1="40625" y1="45898" x2="47266" y2="35156"/>
                        <a14:foregroundMark x1="47266" y1="35156" x2="54297" y2="43359"/>
                        <a14:foregroundMark x1="54297" y1="43359" x2="54297" y2="46875"/>
                        <a14:foregroundMark x1="46289" y1="35352" x2="54492" y2="34375"/>
                        <a14:foregroundMark x1="62500" y1="46094" x2="65820" y2="54297"/>
                        <a14:foregroundMark x1="66602" y1="54102" x2="61914" y2="45703"/>
                        <a14:foregroundMark x1="63867" y1="45703" x2="66797" y2="54102"/>
                        <a14:foregroundMark x1="66797" y1="54102" x2="63477" y2="46680"/>
                        <a14:foregroundMark x1="65039" y1="45898" x2="66211" y2="54297"/>
                        <a14:foregroundMark x1="64258" y1="45313" x2="66016" y2="53906"/>
                        <a14:foregroundMark x1="65430" y1="46094" x2="66992" y2="53516"/>
                        <a14:foregroundMark x1="65820" y1="45898" x2="67578" y2="53320"/>
                        <a14:foregroundMark x1="68164" y1="53711" x2="66406" y2="45313"/>
                        <a14:foregroundMark x1="66211" y1="45313" x2="66797" y2="47266"/>
                        <a14:foregroundMark x1="67383" y1="46289" x2="69141" y2="53320"/>
                        <a14:foregroundMark x1="33984" y1="45313" x2="38281" y2="54883"/>
                        <a14:foregroundMark x1="38281" y1="54883" x2="34180" y2="46094"/>
                        <a14:foregroundMark x1="36719" y1="54102" x2="31445" y2="51367"/>
                        <a14:foregroundMark x1="46094" y1="64844" x2="53125" y2="55078"/>
                        <a14:foregroundMark x1="53125" y1="55078" x2="53125" y2="54688"/>
                        <a14:foregroundMark x1="53516" y1="57422" x2="53906" y2="63281"/>
                        <a14:foregroundMark x1="54102" y1="61914" x2="53125" y2="67773"/>
                        <a14:foregroundMark x1="52930" y1="68555" x2="48242" y2="685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699" y="3333904"/>
            <a:ext cx="556908" cy="55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Positive ion - Free arrows icons">
            <a:extLst>
              <a:ext uri="{FF2B5EF4-FFF2-40B4-BE49-F238E27FC236}">
                <a16:creationId xmlns:a16="http://schemas.microsoft.com/office/drawing/2014/main" id="{A5B307D0-D5B2-3637-2AFF-835DD36C3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0586" y1="31250" x2="47266" y2="43359"/>
                        <a14:foregroundMark x1="47266" y1="43359" x2="33398" y2="47461"/>
                        <a14:foregroundMark x1="33398" y1="47461" x2="44531" y2="53320"/>
                        <a14:foregroundMark x1="44531" y1="53320" x2="46289" y2="63672"/>
                        <a14:foregroundMark x1="46289" y1="63672" x2="54883" y2="55078"/>
                        <a14:foregroundMark x1="54883" y1="55078" x2="67773" y2="54492"/>
                        <a14:foregroundMark x1="67773" y1="54492" x2="50000" y2="31445"/>
                        <a14:foregroundMark x1="40625" y1="45898" x2="47266" y2="35156"/>
                        <a14:foregroundMark x1="47266" y1="35156" x2="54297" y2="43359"/>
                        <a14:foregroundMark x1="54297" y1="43359" x2="54297" y2="46875"/>
                        <a14:foregroundMark x1="46289" y1="35352" x2="54492" y2="34375"/>
                        <a14:foregroundMark x1="62500" y1="46094" x2="65820" y2="54297"/>
                        <a14:foregroundMark x1="66602" y1="54102" x2="61914" y2="45703"/>
                        <a14:foregroundMark x1="63867" y1="45703" x2="66797" y2="54102"/>
                        <a14:foregroundMark x1="66797" y1="54102" x2="63477" y2="46680"/>
                        <a14:foregroundMark x1="65039" y1="45898" x2="66211" y2="54297"/>
                        <a14:foregroundMark x1="64258" y1="45313" x2="66016" y2="53906"/>
                        <a14:foregroundMark x1="65430" y1="46094" x2="66992" y2="53516"/>
                        <a14:foregroundMark x1="65820" y1="45898" x2="67578" y2="53320"/>
                        <a14:foregroundMark x1="68164" y1="53711" x2="66406" y2="45313"/>
                        <a14:foregroundMark x1="66211" y1="45313" x2="66797" y2="47266"/>
                        <a14:foregroundMark x1="67383" y1="46289" x2="69141" y2="53320"/>
                        <a14:foregroundMark x1="33984" y1="45313" x2="38281" y2="54883"/>
                        <a14:foregroundMark x1="38281" y1="54883" x2="34180" y2="46094"/>
                        <a14:foregroundMark x1="36719" y1="54102" x2="31445" y2="51367"/>
                        <a14:foregroundMark x1="46094" y1="64844" x2="53125" y2="55078"/>
                        <a14:foregroundMark x1="53125" y1="55078" x2="53125" y2="54688"/>
                        <a14:foregroundMark x1="53516" y1="57422" x2="53906" y2="63281"/>
                        <a14:foregroundMark x1="54102" y1="61914" x2="53125" y2="67773"/>
                        <a14:foregroundMark x1="52930" y1="68555" x2="48242" y2="685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737" y="4920006"/>
            <a:ext cx="556908" cy="55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6" descr="Positive ion - Free arrows icons">
            <a:extLst>
              <a:ext uri="{FF2B5EF4-FFF2-40B4-BE49-F238E27FC236}">
                <a16:creationId xmlns:a16="http://schemas.microsoft.com/office/drawing/2014/main" id="{36419699-2B59-24DB-71BD-55C9AE3B1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0586" y1="31250" x2="47266" y2="43359"/>
                        <a14:foregroundMark x1="47266" y1="43359" x2="33398" y2="47461"/>
                        <a14:foregroundMark x1="33398" y1="47461" x2="44531" y2="53320"/>
                        <a14:foregroundMark x1="44531" y1="53320" x2="46289" y2="63672"/>
                        <a14:foregroundMark x1="46289" y1="63672" x2="54883" y2="55078"/>
                        <a14:foregroundMark x1="54883" y1="55078" x2="67773" y2="54492"/>
                        <a14:foregroundMark x1="67773" y1="54492" x2="50000" y2="31445"/>
                        <a14:foregroundMark x1="40625" y1="45898" x2="47266" y2="35156"/>
                        <a14:foregroundMark x1="47266" y1="35156" x2="54297" y2="43359"/>
                        <a14:foregroundMark x1="54297" y1="43359" x2="54297" y2="46875"/>
                        <a14:foregroundMark x1="46289" y1="35352" x2="54492" y2="34375"/>
                        <a14:foregroundMark x1="62500" y1="46094" x2="65820" y2="54297"/>
                        <a14:foregroundMark x1="66602" y1="54102" x2="61914" y2="45703"/>
                        <a14:foregroundMark x1="63867" y1="45703" x2="66797" y2="54102"/>
                        <a14:foregroundMark x1="66797" y1="54102" x2="63477" y2="46680"/>
                        <a14:foregroundMark x1="65039" y1="45898" x2="66211" y2="54297"/>
                        <a14:foregroundMark x1="64258" y1="45313" x2="66016" y2="53906"/>
                        <a14:foregroundMark x1="65430" y1="46094" x2="66992" y2="53516"/>
                        <a14:foregroundMark x1="65820" y1="45898" x2="67578" y2="53320"/>
                        <a14:foregroundMark x1="68164" y1="53711" x2="66406" y2="45313"/>
                        <a14:foregroundMark x1="66211" y1="45313" x2="66797" y2="47266"/>
                        <a14:foregroundMark x1="67383" y1="46289" x2="69141" y2="53320"/>
                        <a14:foregroundMark x1="33984" y1="45313" x2="38281" y2="54883"/>
                        <a14:foregroundMark x1="38281" y1="54883" x2="34180" y2="46094"/>
                        <a14:foregroundMark x1="36719" y1="54102" x2="31445" y2="51367"/>
                        <a14:foregroundMark x1="46094" y1="64844" x2="53125" y2="55078"/>
                        <a14:foregroundMark x1="53125" y1="55078" x2="53125" y2="54688"/>
                        <a14:foregroundMark x1="53516" y1="57422" x2="53906" y2="63281"/>
                        <a14:foregroundMark x1="54102" y1="61914" x2="53125" y2="67773"/>
                        <a14:foregroundMark x1="52930" y1="68555" x2="48242" y2="685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244" y="4657838"/>
            <a:ext cx="556908" cy="55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Positive ion - Free arrows icons">
            <a:extLst>
              <a:ext uri="{FF2B5EF4-FFF2-40B4-BE49-F238E27FC236}">
                <a16:creationId xmlns:a16="http://schemas.microsoft.com/office/drawing/2014/main" id="{8474095B-4097-E8D5-1956-1993CD76C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0586" y1="31250" x2="47266" y2="43359"/>
                        <a14:foregroundMark x1="47266" y1="43359" x2="33398" y2="47461"/>
                        <a14:foregroundMark x1="33398" y1="47461" x2="44531" y2="53320"/>
                        <a14:foregroundMark x1="44531" y1="53320" x2="46289" y2="63672"/>
                        <a14:foregroundMark x1="46289" y1="63672" x2="54883" y2="55078"/>
                        <a14:foregroundMark x1="54883" y1="55078" x2="67773" y2="54492"/>
                        <a14:foregroundMark x1="67773" y1="54492" x2="50000" y2="31445"/>
                        <a14:foregroundMark x1="40625" y1="45898" x2="47266" y2="35156"/>
                        <a14:foregroundMark x1="47266" y1="35156" x2="54297" y2="43359"/>
                        <a14:foregroundMark x1="54297" y1="43359" x2="54297" y2="46875"/>
                        <a14:foregroundMark x1="46289" y1="35352" x2="54492" y2="34375"/>
                        <a14:foregroundMark x1="62500" y1="46094" x2="65820" y2="54297"/>
                        <a14:foregroundMark x1="66602" y1="54102" x2="61914" y2="45703"/>
                        <a14:foregroundMark x1="63867" y1="45703" x2="66797" y2="54102"/>
                        <a14:foregroundMark x1="66797" y1="54102" x2="63477" y2="46680"/>
                        <a14:foregroundMark x1="65039" y1="45898" x2="66211" y2="54297"/>
                        <a14:foregroundMark x1="64258" y1="45313" x2="66016" y2="53906"/>
                        <a14:foregroundMark x1="65430" y1="46094" x2="66992" y2="53516"/>
                        <a14:foregroundMark x1="65820" y1="45898" x2="67578" y2="53320"/>
                        <a14:foregroundMark x1="68164" y1="53711" x2="66406" y2="45313"/>
                        <a14:foregroundMark x1="66211" y1="45313" x2="66797" y2="47266"/>
                        <a14:foregroundMark x1="67383" y1="46289" x2="69141" y2="53320"/>
                        <a14:foregroundMark x1="33984" y1="45313" x2="38281" y2="54883"/>
                        <a14:foregroundMark x1="38281" y1="54883" x2="34180" y2="46094"/>
                        <a14:foregroundMark x1="36719" y1="54102" x2="31445" y2="51367"/>
                        <a14:foregroundMark x1="46094" y1="64844" x2="53125" y2="55078"/>
                        <a14:foregroundMark x1="53125" y1="55078" x2="53125" y2="54688"/>
                        <a14:foregroundMark x1="53516" y1="57422" x2="53906" y2="63281"/>
                        <a14:foregroundMark x1="54102" y1="61914" x2="53125" y2="67773"/>
                        <a14:foregroundMark x1="52930" y1="68555" x2="48242" y2="685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304" y="4576766"/>
            <a:ext cx="556908" cy="55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Positive ion - Free arrows icons">
            <a:extLst>
              <a:ext uri="{FF2B5EF4-FFF2-40B4-BE49-F238E27FC236}">
                <a16:creationId xmlns:a16="http://schemas.microsoft.com/office/drawing/2014/main" id="{27B2E442-3D3E-1AC7-0034-D02C9D200F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0586" y1="31250" x2="47266" y2="43359"/>
                        <a14:foregroundMark x1="47266" y1="43359" x2="33398" y2="47461"/>
                        <a14:foregroundMark x1="33398" y1="47461" x2="44531" y2="53320"/>
                        <a14:foregroundMark x1="44531" y1="53320" x2="46289" y2="63672"/>
                        <a14:foregroundMark x1="46289" y1="63672" x2="54883" y2="55078"/>
                        <a14:foregroundMark x1="54883" y1="55078" x2="67773" y2="54492"/>
                        <a14:foregroundMark x1="67773" y1="54492" x2="50000" y2="31445"/>
                        <a14:foregroundMark x1="40625" y1="45898" x2="47266" y2="35156"/>
                        <a14:foregroundMark x1="47266" y1="35156" x2="54297" y2="43359"/>
                        <a14:foregroundMark x1="54297" y1="43359" x2="54297" y2="46875"/>
                        <a14:foregroundMark x1="46289" y1="35352" x2="54492" y2="34375"/>
                        <a14:foregroundMark x1="62500" y1="46094" x2="65820" y2="54297"/>
                        <a14:foregroundMark x1="66602" y1="54102" x2="61914" y2="45703"/>
                        <a14:foregroundMark x1="63867" y1="45703" x2="66797" y2="54102"/>
                        <a14:foregroundMark x1="66797" y1="54102" x2="63477" y2="46680"/>
                        <a14:foregroundMark x1="65039" y1="45898" x2="66211" y2="54297"/>
                        <a14:foregroundMark x1="64258" y1="45313" x2="66016" y2="53906"/>
                        <a14:foregroundMark x1="65430" y1="46094" x2="66992" y2="53516"/>
                        <a14:foregroundMark x1="65820" y1="45898" x2="67578" y2="53320"/>
                        <a14:foregroundMark x1="68164" y1="53711" x2="66406" y2="45313"/>
                        <a14:foregroundMark x1="66211" y1="45313" x2="66797" y2="47266"/>
                        <a14:foregroundMark x1="67383" y1="46289" x2="69141" y2="53320"/>
                        <a14:foregroundMark x1="33984" y1="45313" x2="38281" y2="54883"/>
                        <a14:foregroundMark x1="38281" y1="54883" x2="34180" y2="46094"/>
                        <a14:foregroundMark x1="36719" y1="54102" x2="31445" y2="51367"/>
                        <a14:foregroundMark x1="46094" y1="64844" x2="53125" y2="55078"/>
                        <a14:foregroundMark x1="53125" y1="55078" x2="53125" y2="54688"/>
                        <a14:foregroundMark x1="53516" y1="57422" x2="53906" y2="63281"/>
                        <a14:foregroundMark x1="54102" y1="61914" x2="53125" y2="67773"/>
                        <a14:foregroundMark x1="52930" y1="68555" x2="48242" y2="685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131" y="3444386"/>
            <a:ext cx="556908" cy="55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Positive ion - Free arrows icons">
            <a:extLst>
              <a:ext uri="{FF2B5EF4-FFF2-40B4-BE49-F238E27FC236}">
                <a16:creationId xmlns:a16="http://schemas.microsoft.com/office/drawing/2014/main" id="{8650BD45-1C08-26B4-2E1C-2FF31654A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0586" y1="31250" x2="47266" y2="43359"/>
                        <a14:foregroundMark x1="47266" y1="43359" x2="33398" y2="47461"/>
                        <a14:foregroundMark x1="33398" y1="47461" x2="44531" y2="53320"/>
                        <a14:foregroundMark x1="44531" y1="53320" x2="46289" y2="63672"/>
                        <a14:foregroundMark x1="46289" y1="63672" x2="54883" y2="55078"/>
                        <a14:foregroundMark x1="54883" y1="55078" x2="67773" y2="54492"/>
                        <a14:foregroundMark x1="67773" y1="54492" x2="50000" y2="31445"/>
                        <a14:foregroundMark x1="40625" y1="45898" x2="47266" y2="35156"/>
                        <a14:foregroundMark x1="47266" y1="35156" x2="54297" y2="43359"/>
                        <a14:foregroundMark x1="54297" y1="43359" x2="54297" y2="46875"/>
                        <a14:foregroundMark x1="46289" y1="35352" x2="54492" y2="34375"/>
                        <a14:foregroundMark x1="62500" y1="46094" x2="65820" y2="54297"/>
                        <a14:foregroundMark x1="66602" y1="54102" x2="61914" y2="45703"/>
                        <a14:foregroundMark x1="63867" y1="45703" x2="66797" y2="54102"/>
                        <a14:foregroundMark x1="66797" y1="54102" x2="63477" y2="46680"/>
                        <a14:foregroundMark x1="65039" y1="45898" x2="66211" y2="54297"/>
                        <a14:foregroundMark x1="64258" y1="45313" x2="66016" y2="53906"/>
                        <a14:foregroundMark x1="65430" y1="46094" x2="66992" y2="53516"/>
                        <a14:foregroundMark x1="65820" y1="45898" x2="67578" y2="53320"/>
                        <a14:foregroundMark x1="68164" y1="53711" x2="66406" y2="45313"/>
                        <a14:foregroundMark x1="66211" y1="45313" x2="66797" y2="47266"/>
                        <a14:foregroundMark x1="67383" y1="46289" x2="69141" y2="53320"/>
                        <a14:foregroundMark x1="33984" y1="45313" x2="38281" y2="54883"/>
                        <a14:foregroundMark x1="38281" y1="54883" x2="34180" y2="46094"/>
                        <a14:foregroundMark x1="36719" y1="54102" x2="31445" y2="51367"/>
                        <a14:foregroundMark x1="46094" y1="64844" x2="53125" y2="55078"/>
                        <a14:foregroundMark x1="53125" y1="55078" x2="53125" y2="54688"/>
                        <a14:foregroundMark x1="53516" y1="57422" x2="53906" y2="63281"/>
                        <a14:foregroundMark x1="54102" y1="61914" x2="53125" y2="67773"/>
                        <a14:foregroundMark x1="52930" y1="68555" x2="48242" y2="685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402" y="3560682"/>
            <a:ext cx="556908" cy="55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 descr="Positive ion - Free arrows icons">
            <a:extLst>
              <a:ext uri="{FF2B5EF4-FFF2-40B4-BE49-F238E27FC236}">
                <a16:creationId xmlns:a16="http://schemas.microsoft.com/office/drawing/2014/main" id="{A2909A06-117D-2DB7-0206-212F817E6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0586" y1="31250" x2="47266" y2="43359"/>
                        <a14:foregroundMark x1="47266" y1="43359" x2="33398" y2="47461"/>
                        <a14:foregroundMark x1="33398" y1="47461" x2="44531" y2="53320"/>
                        <a14:foregroundMark x1="44531" y1="53320" x2="46289" y2="63672"/>
                        <a14:foregroundMark x1="46289" y1="63672" x2="54883" y2="55078"/>
                        <a14:foregroundMark x1="54883" y1="55078" x2="67773" y2="54492"/>
                        <a14:foregroundMark x1="67773" y1="54492" x2="50000" y2="31445"/>
                        <a14:foregroundMark x1="40625" y1="45898" x2="47266" y2="35156"/>
                        <a14:foregroundMark x1="47266" y1="35156" x2="54297" y2="43359"/>
                        <a14:foregroundMark x1="54297" y1="43359" x2="54297" y2="46875"/>
                        <a14:foregroundMark x1="46289" y1="35352" x2="54492" y2="34375"/>
                        <a14:foregroundMark x1="62500" y1="46094" x2="65820" y2="54297"/>
                        <a14:foregroundMark x1="66602" y1="54102" x2="61914" y2="45703"/>
                        <a14:foregroundMark x1="63867" y1="45703" x2="66797" y2="54102"/>
                        <a14:foregroundMark x1="66797" y1="54102" x2="63477" y2="46680"/>
                        <a14:foregroundMark x1="65039" y1="45898" x2="66211" y2="54297"/>
                        <a14:foregroundMark x1="64258" y1="45313" x2="66016" y2="53906"/>
                        <a14:foregroundMark x1="65430" y1="46094" x2="66992" y2="53516"/>
                        <a14:foregroundMark x1="65820" y1="45898" x2="67578" y2="53320"/>
                        <a14:foregroundMark x1="68164" y1="53711" x2="66406" y2="45313"/>
                        <a14:foregroundMark x1="66211" y1="45313" x2="66797" y2="47266"/>
                        <a14:foregroundMark x1="67383" y1="46289" x2="69141" y2="53320"/>
                        <a14:foregroundMark x1="33984" y1="45313" x2="38281" y2="54883"/>
                        <a14:foregroundMark x1="38281" y1="54883" x2="34180" y2="46094"/>
                        <a14:foregroundMark x1="36719" y1="54102" x2="31445" y2="51367"/>
                        <a14:foregroundMark x1="46094" y1="64844" x2="53125" y2="55078"/>
                        <a14:foregroundMark x1="53125" y1="55078" x2="53125" y2="54688"/>
                        <a14:foregroundMark x1="53516" y1="57422" x2="53906" y2="63281"/>
                        <a14:foregroundMark x1="54102" y1="61914" x2="53125" y2="67773"/>
                        <a14:foregroundMark x1="52930" y1="68555" x2="48242" y2="685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697" y="4485629"/>
            <a:ext cx="556908" cy="55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6" descr="Positive ion - Free arrows icons">
            <a:extLst>
              <a:ext uri="{FF2B5EF4-FFF2-40B4-BE49-F238E27FC236}">
                <a16:creationId xmlns:a16="http://schemas.microsoft.com/office/drawing/2014/main" id="{0053C15A-B283-4DBC-CDAF-E4945E5D1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0586" y1="31250" x2="47266" y2="43359"/>
                        <a14:foregroundMark x1="47266" y1="43359" x2="33398" y2="47461"/>
                        <a14:foregroundMark x1="33398" y1="47461" x2="44531" y2="53320"/>
                        <a14:foregroundMark x1="44531" y1="53320" x2="46289" y2="63672"/>
                        <a14:foregroundMark x1="46289" y1="63672" x2="54883" y2="55078"/>
                        <a14:foregroundMark x1="54883" y1="55078" x2="67773" y2="54492"/>
                        <a14:foregroundMark x1="67773" y1="54492" x2="50000" y2="31445"/>
                        <a14:foregroundMark x1="40625" y1="45898" x2="47266" y2="35156"/>
                        <a14:foregroundMark x1="47266" y1="35156" x2="54297" y2="43359"/>
                        <a14:foregroundMark x1="54297" y1="43359" x2="54297" y2="46875"/>
                        <a14:foregroundMark x1="46289" y1="35352" x2="54492" y2="34375"/>
                        <a14:foregroundMark x1="62500" y1="46094" x2="65820" y2="54297"/>
                        <a14:foregroundMark x1="66602" y1="54102" x2="61914" y2="45703"/>
                        <a14:foregroundMark x1="63867" y1="45703" x2="66797" y2="54102"/>
                        <a14:foregroundMark x1="66797" y1="54102" x2="63477" y2="46680"/>
                        <a14:foregroundMark x1="65039" y1="45898" x2="66211" y2="54297"/>
                        <a14:foregroundMark x1="64258" y1="45313" x2="66016" y2="53906"/>
                        <a14:foregroundMark x1="65430" y1="46094" x2="66992" y2="53516"/>
                        <a14:foregroundMark x1="65820" y1="45898" x2="67578" y2="53320"/>
                        <a14:foregroundMark x1="68164" y1="53711" x2="66406" y2="45313"/>
                        <a14:foregroundMark x1="66211" y1="45313" x2="66797" y2="47266"/>
                        <a14:foregroundMark x1="67383" y1="46289" x2="69141" y2="53320"/>
                        <a14:foregroundMark x1="33984" y1="45313" x2="38281" y2="54883"/>
                        <a14:foregroundMark x1="38281" y1="54883" x2="34180" y2="46094"/>
                        <a14:foregroundMark x1="36719" y1="54102" x2="31445" y2="51367"/>
                        <a14:foregroundMark x1="46094" y1="64844" x2="53125" y2="55078"/>
                        <a14:foregroundMark x1="53125" y1="55078" x2="53125" y2="54688"/>
                        <a14:foregroundMark x1="53516" y1="57422" x2="53906" y2="63281"/>
                        <a14:foregroundMark x1="54102" y1="61914" x2="53125" y2="67773"/>
                        <a14:foregroundMark x1="52930" y1="68555" x2="48242" y2="685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1052" y="3898156"/>
            <a:ext cx="556908" cy="55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Positive ion - Free arrows icons">
            <a:extLst>
              <a:ext uri="{FF2B5EF4-FFF2-40B4-BE49-F238E27FC236}">
                <a16:creationId xmlns:a16="http://schemas.microsoft.com/office/drawing/2014/main" id="{483B9AEC-51D4-8246-8B2B-9E96EB1CF3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0586" y1="31250" x2="47266" y2="43359"/>
                        <a14:foregroundMark x1="47266" y1="43359" x2="33398" y2="47461"/>
                        <a14:foregroundMark x1="33398" y1="47461" x2="44531" y2="53320"/>
                        <a14:foregroundMark x1="44531" y1="53320" x2="46289" y2="63672"/>
                        <a14:foregroundMark x1="46289" y1="63672" x2="54883" y2="55078"/>
                        <a14:foregroundMark x1="54883" y1="55078" x2="67773" y2="54492"/>
                        <a14:foregroundMark x1="67773" y1="54492" x2="50000" y2="31445"/>
                        <a14:foregroundMark x1="40625" y1="45898" x2="47266" y2="35156"/>
                        <a14:foregroundMark x1="47266" y1="35156" x2="54297" y2="43359"/>
                        <a14:foregroundMark x1="54297" y1="43359" x2="54297" y2="46875"/>
                        <a14:foregroundMark x1="46289" y1="35352" x2="54492" y2="34375"/>
                        <a14:foregroundMark x1="62500" y1="46094" x2="65820" y2="54297"/>
                        <a14:foregroundMark x1="66602" y1="54102" x2="61914" y2="45703"/>
                        <a14:foregroundMark x1="63867" y1="45703" x2="66797" y2="54102"/>
                        <a14:foregroundMark x1="66797" y1="54102" x2="63477" y2="46680"/>
                        <a14:foregroundMark x1="65039" y1="45898" x2="66211" y2="54297"/>
                        <a14:foregroundMark x1="64258" y1="45313" x2="66016" y2="53906"/>
                        <a14:foregroundMark x1="65430" y1="46094" x2="66992" y2="53516"/>
                        <a14:foregroundMark x1="65820" y1="45898" x2="67578" y2="53320"/>
                        <a14:foregroundMark x1="68164" y1="53711" x2="66406" y2="45313"/>
                        <a14:foregroundMark x1="66211" y1="45313" x2="66797" y2="47266"/>
                        <a14:foregroundMark x1="67383" y1="46289" x2="69141" y2="53320"/>
                        <a14:foregroundMark x1="33984" y1="45313" x2="38281" y2="54883"/>
                        <a14:foregroundMark x1="38281" y1="54883" x2="34180" y2="46094"/>
                        <a14:foregroundMark x1="36719" y1="54102" x2="31445" y2="51367"/>
                        <a14:foregroundMark x1="46094" y1="64844" x2="53125" y2="55078"/>
                        <a14:foregroundMark x1="53125" y1="55078" x2="53125" y2="54688"/>
                        <a14:foregroundMark x1="53516" y1="57422" x2="53906" y2="63281"/>
                        <a14:foregroundMark x1="54102" y1="61914" x2="53125" y2="67773"/>
                        <a14:foregroundMark x1="52930" y1="68555" x2="48242" y2="685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466" y="5118363"/>
            <a:ext cx="556908" cy="55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6" descr="Positive ion - Free arrows icons">
            <a:extLst>
              <a:ext uri="{FF2B5EF4-FFF2-40B4-BE49-F238E27FC236}">
                <a16:creationId xmlns:a16="http://schemas.microsoft.com/office/drawing/2014/main" id="{8C09F4C5-79EB-2086-0C7A-02169D569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0586" y1="31250" x2="47266" y2="43359"/>
                        <a14:foregroundMark x1="47266" y1="43359" x2="33398" y2="47461"/>
                        <a14:foregroundMark x1="33398" y1="47461" x2="44531" y2="53320"/>
                        <a14:foregroundMark x1="44531" y1="53320" x2="46289" y2="63672"/>
                        <a14:foregroundMark x1="46289" y1="63672" x2="54883" y2="55078"/>
                        <a14:foregroundMark x1="54883" y1="55078" x2="67773" y2="54492"/>
                        <a14:foregroundMark x1="67773" y1="54492" x2="50000" y2="31445"/>
                        <a14:foregroundMark x1="40625" y1="45898" x2="47266" y2="35156"/>
                        <a14:foregroundMark x1="47266" y1="35156" x2="54297" y2="43359"/>
                        <a14:foregroundMark x1="54297" y1="43359" x2="54297" y2="46875"/>
                        <a14:foregroundMark x1="46289" y1="35352" x2="54492" y2="34375"/>
                        <a14:foregroundMark x1="62500" y1="46094" x2="65820" y2="54297"/>
                        <a14:foregroundMark x1="66602" y1="54102" x2="61914" y2="45703"/>
                        <a14:foregroundMark x1="63867" y1="45703" x2="66797" y2="54102"/>
                        <a14:foregroundMark x1="66797" y1="54102" x2="63477" y2="46680"/>
                        <a14:foregroundMark x1="65039" y1="45898" x2="66211" y2="54297"/>
                        <a14:foregroundMark x1="64258" y1="45313" x2="66016" y2="53906"/>
                        <a14:foregroundMark x1="65430" y1="46094" x2="66992" y2="53516"/>
                        <a14:foregroundMark x1="65820" y1="45898" x2="67578" y2="53320"/>
                        <a14:foregroundMark x1="68164" y1="53711" x2="66406" y2="45313"/>
                        <a14:foregroundMark x1="66211" y1="45313" x2="66797" y2="47266"/>
                        <a14:foregroundMark x1="67383" y1="46289" x2="69141" y2="53320"/>
                        <a14:foregroundMark x1="33984" y1="45313" x2="38281" y2="54883"/>
                        <a14:foregroundMark x1="38281" y1="54883" x2="34180" y2="46094"/>
                        <a14:foregroundMark x1="36719" y1="54102" x2="31445" y2="51367"/>
                        <a14:foregroundMark x1="46094" y1="64844" x2="53125" y2="55078"/>
                        <a14:foregroundMark x1="53125" y1="55078" x2="53125" y2="54688"/>
                        <a14:foregroundMark x1="53516" y1="57422" x2="53906" y2="63281"/>
                        <a14:foregroundMark x1="54102" y1="61914" x2="53125" y2="67773"/>
                        <a14:foregroundMark x1="52930" y1="68555" x2="48242" y2="685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362" y="4081543"/>
            <a:ext cx="556908" cy="55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6" descr="Positive ion - Free arrows icons">
            <a:extLst>
              <a:ext uri="{FF2B5EF4-FFF2-40B4-BE49-F238E27FC236}">
                <a16:creationId xmlns:a16="http://schemas.microsoft.com/office/drawing/2014/main" id="{B8588AE6-4A64-6BD5-02CF-70E8D4BD2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0586" y1="31250" x2="47266" y2="43359"/>
                        <a14:foregroundMark x1="47266" y1="43359" x2="33398" y2="47461"/>
                        <a14:foregroundMark x1="33398" y1="47461" x2="44531" y2="53320"/>
                        <a14:foregroundMark x1="44531" y1="53320" x2="46289" y2="63672"/>
                        <a14:foregroundMark x1="46289" y1="63672" x2="54883" y2="55078"/>
                        <a14:foregroundMark x1="54883" y1="55078" x2="67773" y2="54492"/>
                        <a14:foregroundMark x1="67773" y1="54492" x2="50000" y2="31445"/>
                        <a14:foregroundMark x1="40625" y1="45898" x2="47266" y2="35156"/>
                        <a14:foregroundMark x1="47266" y1="35156" x2="54297" y2="43359"/>
                        <a14:foregroundMark x1="54297" y1="43359" x2="54297" y2="46875"/>
                        <a14:foregroundMark x1="46289" y1="35352" x2="54492" y2="34375"/>
                        <a14:foregroundMark x1="62500" y1="46094" x2="65820" y2="54297"/>
                        <a14:foregroundMark x1="66602" y1="54102" x2="61914" y2="45703"/>
                        <a14:foregroundMark x1="63867" y1="45703" x2="66797" y2="54102"/>
                        <a14:foregroundMark x1="66797" y1="54102" x2="63477" y2="46680"/>
                        <a14:foregroundMark x1="65039" y1="45898" x2="66211" y2="54297"/>
                        <a14:foregroundMark x1="64258" y1="45313" x2="66016" y2="53906"/>
                        <a14:foregroundMark x1="65430" y1="46094" x2="66992" y2="53516"/>
                        <a14:foregroundMark x1="65820" y1="45898" x2="67578" y2="53320"/>
                        <a14:foregroundMark x1="68164" y1="53711" x2="66406" y2="45313"/>
                        <a14:foregroundMark x1="66211" y1="45313" x2="66797" y2="47266"/>
                        <a14:foregroundMark x1="67383" y1="46289" x2="69141" y2="53320"/>
                        <a14:foregroundMark x1="33984" y1="45313" x2="38281" y2="54883"/>
                        <a14:foregroundMark x1="38281" y1="54883" x2="34180" y2="46094"/>
                        <a14:foregroundMark x1="36719" y1="54102" x2="31445" y2="51367"/>
                        <a14:foregroundMark x1="46094" y1="64844" x2="53125" y2="55078"/>
                        <a14:foregroundMark x1="53125" y1="55078" x2="53125" y2="54688"/>
                        <a14:foregroundMark x1="53516" y1="57422" x2="53906" y2="63281"/>
                        <a14:foregroundMark x1="54102" y1="61914" x2="53125" y2="67773"/>
                        <a14:foregroundMark x1="52930" y1="68555" x2="48242" y2="685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106" y="3238242"/>
            <a:ext cx="556908" cy="55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A345363-0130-8837-39F5-D53E699562C8}"/>
              </a:ext>
            </a:extLst>
          </p:cNvPr>
          <p:cNvCxnSpPr/>
          <p:nvPr/>
        </p:nvCxnSpPr>
        <p:spPr>
          <a:xfrm flipV="1">
            <a:off x="2750443" y="5729174"/>
            <a:ext cx="1440256" cy="780183"/>
          </a:xfrm>
          <a:prstGeom prst="line">
            <a:avLst/>
          </a:prstGeom>
          <a:ln w="69850">
            <a:solidFill>
              <a:srgbClr val="692B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05C2735E-C39E-AEAC-1D2C-E03A3BF2B21B}"/>
              </a:ext>
            </a:extLst>
          </p:cNvPr>
          <p:cNvSpPr txBox="1"/>
          <p:nvPr/>
        </p:nvSpPr>
        <p:spPr>
          <a:xfrm>
            <a:off x="4256764" y="5950405"/>
            <a:ext cx="14470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Plasma</a:t>
            </a:r>
          </a:p>
        </p:txBody>
      </p:sp>
    </p:spTree>
    <p:extLst>
      <p:ext uri="{BB962C8B-B14F-4D97-AF65-F5344CB8AC3E}">
        <p14:creationId xmlns:p14="http://schemas.microsoft.com/office/powerpoint/2010/main" val="598457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AEA09-8F60-9FEE-3EA3-1F8FC370F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7FC49-D460-0893-3725-772D429CE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692B8E"/>
                </a:solidFill>
              </a:rPr>
              <a:t>Debye Shielding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4EB3B4-0054-E63D-EE72-3DA9B90E8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483C8-B5AD-437D-A421-83628239423D}" type="slidenum">
              <a:rPr lang="en-GB" smtClean="0"/>
              <a:t>9</a:t>
            </a:fld>
            <a:endParaRPr lang="en-GB" dirty="0"/>
          </a:p>
        </p:txBody>
      </p:sp>
      <p:pic>
        <p:nvPicPr>
          <p:cNvPr id="1026" name="Picture 2" descr="C4 K) Electrolysis – Part 2 – AQA Combined Science Trilogy">
            <a:extLst>
              <a:ext uri="{FF2B5EF4-FFF2-40B4-BE49-F238E27FC236}">
                <a16:creationId xmlns:a16="http://schemas.microsoft.com/office/drawing/2014/main" id="{ACBF3DBE-DF0A-C0A4-AC6F-A88F6F591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1461183"/>
            <a:ext cx="6800129" cy="479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ransparent Electron Clipart - Electrical Charge Symbol, HD Png Download -  kindpng">
            <a:extLst>
              <a:ext uri="{FF2B5EF4-FFF2-40B4-BE49-F238E27FC236}">
                <a16:creationId xmlns:a16="http://schemas.microsoft.com/office/drawing/2014/main" id="{26E28624-C4D1-23D5-A669-01B92CCBC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3837" y1="43333" x2="44651" y2="53889"/>
                        <a14:foregroundMark x1="44651" y1="53889" x2="70930" y2="53111"/>
                        <a14:foregroundMark x1="70930" y1="53111" x2="54302" y2="44667"/>
                        <a14:foregroundMark x1="54302" y1="44667" x2="25349" y2="42556"/>
                        <a14:foregroundMark x1="60814" y1="43111" x2="76279" y2="45556"/>
                        <a14:foregroundMark x1="76279" y1="45556" x2="70233" y2="5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443" y="4873548"/>
            <a:ext cx="345498" cy="36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ositive ion - Free arrows icons">
            <a:extLst>
              <a:ext uri="{FF2B5EF4-FFF2-40B4-BE49-F238E27FC236}">
                <a16:creationId xmlns:a16="http://schemas.microsoft.com/office/drawing/2014/main" id="{F7D70D0C-C76C-75B6-8B7D-8B6F50DAD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0586" y1="31250" x2="47266" y2="43359"/>
                        <a14:foregroundMark x1="47266" y1="43359" x2="33398" y2="47461"/>
                        <a14:foregroundMark x1="33398" y1="47461" x2="44531" y2="53320"/>
                        <a14:foregroundMark x1="44531" y1="53320" x2="46289" y2="63672"/>
                        <a14:foregroundMark x1="46289" y1="63672" x2="54883" y2="55078"/>
                        <a14:foregroundMark x1="54883" y1="55078" x2="67773" y2="54492"/>
                        <a14:foregroundMark x1="67773" y1="54492" x2="50000" y2="31445"/>
                        <a14:foregroundMark x1="40625" y1="45898" x2="47266" y2="35156"/>
                        <a14:foregroundMark x1="47266" y1="35156" x2="54297" y2="43359"/>
                        <a14:foregroundMark x1="54297" y1="43359" x2="54297" y2="46875"/>
                        <a14:foregroundMark x1="46289" y1="35352" x2="54492" y2="34375"/>
                        <a14:foregroundMark x1="62500" y1="46094" x2="65820" y2="54297"/>
                        <a14:foregroundMark x1="66602" y1="54102" x2="61914" y2="45703"/>
                        <a14:foregroundMark x1="63867" y1="45703" x2="66797" y2="54102"/>
                        <a14:foregroundMark x1="66797" y1="54102" x2="63477" y2="46680"/>
                        <a14:foregroundMark x1="65039" y1="45898" x2="66211" y2="54297"/>
                        <a14:foregroundMark x1="64258" y1="45313" x2="66016" y2="53906"/>
                        <a14:foregroundMark x1="65430" y1="46094" x2="66992" y2="53516"/>
                        <a14:foregroundMark x1="65820" y1="45898" x2="67578" y2="53320"/>
                        <a14:foregroundMark x1="68164" y1="53711" x2="66406" y2="45313"/>
                        <a14:foregroundMark x1="66211" y1="45313" x2="66797" y2="47266"/>
                        <a14:foregroundMark x1="67383" y1="46289" x2="69141" y2="53320"/>
                        <a14:foregroundMark x1="33984" y1="45313" x2="38281" y2="54883"/>
                        <a14:foregroundMark x1="38281" y1="54883" x2="34180" y2="46094"/>
                        <a14:foregroundMark x1="36719" y1="54102" x2="31445" y2="51367"/>
                        <a14:foregroundMark x1="46094" y1="64844" x2="53125" y2="55078"/>
                        <a14:foregroundMark x1="53125" y1="55078" x2="53125" y2="54688"/>
                        <a14:foregroundMark x1="53516" y1="57422" x2="53906" y2="63281"/>
                        <a14:foregroundMark x1="54102" y1="61914" x2="53125" y2="67773"/>
                        <a14:foregroundMark x1="52930" y1="68555" x2="48242" y2="685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553" y="4707281"/>
            <a:ext cx="556908" cy="55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Transparent Electron Clipart - Electrical Charge Symbol, HD Png Download -  kindpng">
            <a:extLst>
              <a:ext uri="{FF2B5EF4-FFF2-40B4-BE49-F238E27FC236}">
                <a16:creationId xmlns:a16="http://schemas.microsoft.com/office/drawing/2014/main" id="{F9B9415C-C612-0062-E5E1-BCECB29B4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3837" y1="43333" x2="44651" y2="53889"/>
                        <a14:foregroundMark x1="44651" y1="53889" x2="70930" y2="53111"/>
                        <a14:foregroundMark x1="70930" y1="53111" x2="54302" y2="44667"/>
                        <a14:foregroundMark x1="54302" y1="44667" x2="25349" y2="42556"/>
                        <a14:foregroundMark x1="60814" y1="43111" x2="76279" y2="45556"/>
                        <a14:foregroundMark x1="76279" y1="45556" x2="70233" y2="5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854" y="5238781"/>
            <a:ext cx="345498" cy="36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Transparent Electron Clipart - Electrical Charge Symbol, HD Png Download -  kindpng">
            <a:extLst>
              <a:ext uri="{FF2B5EF4-FFF2-40B4-BE49-F238E27FC236}">
                <a16:creationId xmlns:a16="http://schemas.microsoft.com/office/drawing/2014/main" id="{37AD3393-F358-86EB-E6BB-F116B39D63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3837" y1="43333" x2="44651" y2="53889"/>
                        <a14:foregroundMark x1="44651" y1="53889" x2="70930" y2="53111"/>
                        <a14:foregroundMark x1="70930" y1="53111" x2="54302" y2="44667"/>
                        <a14:foregroundMark x1="54302" y1="44667" x2="25349" y2="42556"/>
                        <a14:foregroundMark x1="60814" y1="43111" x2="76279" y2="45556"/>
                        <a14:foregroundMark x1="76279" y1="45556" x2="70233" y2="5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583" y="3360322"/>
            <a:ext cx="345498" cy="36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Transparent Electron Clipart - Electrical Charge Symbol, HD Png Download -  kindpng">
            <a:extLst>
              <a:ext uri="{FF2B5EF4-FFF2-40B4-BE49-F238E27FC236}">
                <a16:creationId xmlns:a16="http://schemas.microsoft.com/office/drawing/2014/main" id="{41AEA7A6-08D0-AE8A-1623-4E2B5D8B8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3837" y1="43333" x2="44651" y2="53889"/>
                        <a14:foregroundMark x1="44651" y1="53889" x2="70930" y2="53111"/>
                        <a14:foregroundMark x1="70930" y1="53111" x2="54302" y2="44667"/>
                        <a14:foregroundMark x1="54302" y1="44667" x2="25349" y2="42556"/>
                        <a14:foregroundMark x1="60814" y1="43111" x2="76279" y2="45556"/>
                        <a14:foregroundMark x1="76279" y1="45556" x2="70233" y2="5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8673" y="3855502"/>
            <a:ext cx="345498" cy="36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Transparent Electron Clipart - Electrical Charge Symbol, HD Png Download -  kindpng">
            <a:extLst>
              <a:ext uri="{FF2B5EF4-FFF2-40B4-BE49-F238E27FC236}">
                <a16:creationId xmlns:a16="http://schemas.microsoft.com/office/drawing/2014/main" id="{B7BA9FFE-409B-E8FA-8EB3-1D33703A9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3837" y1="43333" x2="44651" y2="53889"/>
                        <a14:foregroundMark x1="44651" y1="53889" x2="70930" y2="53111"/>
                        <a14:foregroundMark x1="70930" y1="53111" x2="54302" y2="44667"/>
                        <a14:foregroundMark x1="54302" y1="44667" x2="25349" y2="42556"/>
                        <a14:foregroundMark x1="60814" y1="43111" x2="76279" y2="45556"/>
                        <a14:foregroundMark x1="76279" y1="45556" x2="70233" y2="5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2464" y="4064481"/>
            <a:ext cx="345498" cy="36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Transparent Electron Clipart - Electrical Charge Symbol, HD Png Download -  kindpng">
            <a:extLst>
              <a:ext uri="{FF2B5EF4-FFF2-40B4-BE49-F238E27FC236}">
                <a16:creationId xmlns:a16="http://schemas.microsoft.com/office/drawing/2014/main" id="{7513CC86-EEF2-222B-066C-1E0B86235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3837" y1="43333" x2="44651" y2="53889"/>
                        <a14:foregroundMark x1="44651" y1="53889" x2="70930" y2="53111"/>
                        <a14:foregroundMark x1="70930" y1="53111" x2="54302" y2="44667"/>
                        <a14:foregroundMark x1="54302" y1="44667" x2="25349" y2="42556"/>
                        <a14:foregroundMark x1="60814" y1="43111" x2="76279" y2="45556"/>
                        <a14:foregroundMark x1="76279" y1="45556" x2="70233" y2="5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151" y="3313150"/>
            <a:ext cx="345498" cy="36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Transparent Electron Clipart - Electrical Charge Symbol, HD Png Download -  kindpng">
            <a:extLst>
              <a:ext uri="{FF2B5EF4-FFF2-40B4-BE49-F238E27FC236}">
                <a16:creationId xmlns:a16="http://schemas.microsoft.com/office/drawing/2014/main" id="{24E0550F-7333-0613-087E-E4B36C4E5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3837" y1="43333" x2="44651" y2="53889"/>
                        <a14:foregroundMark x1="44651" y1="53889" x2="70930" y2="53111"/>
                        <a14:foregroundMark x1="70930" y1="53111" x2="54302" y2="44667"/>
                        <a14:foregroundMark x1="54302" y1="44667" x2="25349" y2="42556"/>
                        <a14:foregroundMark x1="60814" y1="43111" x2="76279" y2="45556"/>
                        <a14:foregroundMark x1="76279" y1="45556" x2="70233" y2="5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9229" y="4206208"/>
            <a:ext cx="345498" cy="36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Transparent Electron Clipart - Electrical Charge Symbol, HD Png Download -  kindpng">
            <a:extLst>
              <a:ext uri="{FF2B5EF4-FFF2-40B4-BE49-F238E27FC236}">
                <a16:creationId xmlns:a16="http://schemas.microsoft.com/office/drawing/2014/main" id="{FF41FE21-1AFA-B6C1-4FE2-A5947ACEE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3837" y1="43333" x2="44651" y2="53889"/>
                        <a14:foregroundMark x1="44651" y1="53889" x2="70930" y2="53111"/>
                        <a14:foregroundMark x1="70930" y1="53111" x2="54302" y2="44667"/>
                        <a14:foregroundMark x1="54302" y1="44667" x2="25349" y2="42556"/>
                        <a14:foregroundMark x1="60814" y1="43111" x2="76279" y2="45556"/>
                        <a14:foregroundMark x1="76279" y1="45556" x2="70233" y2="5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913" y="4949166"/>
            <a:ext cx="345498" cy="36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Transparent Electron Clipart - Electrical Charge Symbol, HD Png Download -  kindpng">
            <a:extLst>
              <a:ext uri="{FF2B5EF4-FFF2-40B4-BE49-F238E27FC236}">
                <a16:creationId xmlns:a16="http://schemas.microsoft.com/office/drawing/2014/main" id="{85CCF22C-410D-8499-05C4-8B22A83BA7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3837" y1="43333" x2="44651" y2="53889"/>
                        <a14:foregroundMark x1="44651" y1="53889" x2="70930" y2="53111"/>
                        <a14:foregroundMark x1="70930" y1="53111" x2="54302" y2="44667"/>
                        <a14:foregroundMark x1="54302" y1="44667" x2="25349" y2="42556"/>
                        <a14:foregroundMark x1="60814" y1="43111" x2="76279" y2="45556"/>
                        <a14:foregroundMark x1="76279" y1="45556" x2="70233" y2="5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760" y="4279219"/>
            <a:ext cx="345498" cy="36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Transparent Electron Clipart - Electrical Charge Symbol, HD Png Download -  kindpng">
            <a:extLst>
              <a:ext uri="{FF2B5EF4-FFF2-40B4-BE49-F238E27FC236}">
                <a16:creationId xmlns:a16="http://schemas.microsoft.com/office/drawing/2014/main" id="{12A6420F-DC4F-4410-EEC3-30740846B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3837" y1="43333" x2="44651" y2="53889"/>
                        <a14:foregroundMark x1="44651" y1="53889" x2="70930" y2="53111"/>
                        <a14:foregroundMark x1="70930" y1="53111" x2="54302" y2="44667"/>
                        <a14:foregroundMark x1="54302" y1="44667" x2="25349" y2="42556"/>
                        <a14:foregroundMark x1="60814" y1="43111" x2="76279" y2="45556"/>
                        <a14:foregroundMark x1="76279" y1="45556" x2="70233" y2="5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346" y="4662441"/>
            <a:ext cx="345498" cy="36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Transparent Electron Clipart - Electrical Charge Symbol, HD Png Download -  kindpng">
            <a:extLst>
              <a:ext uri="{FF2B5EF4-FFF2-40B4-BE49-F238E27FC236}">
                <a16:creationId xmlns:a16="http://schemas.microsoft.com/office/drawing/2014/main" id="{D89201FB-F205-80E5-40D2-3BC1B1ED0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3837" y1="43333" x2="44651" y2="53889"/>
                        <a14:foregroundMark x1="44651" y1="53889" x2="70930" y2="53111"/>
                        <a14:foregroundMark x1="70930" y1="53111" x2="54302" y2="44667"/>
                        <a14:foregroundMark x1="54302" y1="44667" x2="25349" y2="42556"/>
                        <a14:foregroundMark x1="60814" y1="43111" x2="76279" y2="45556"/>
                        <a14:foregroundMark x1="76279" y1="45556" x2="70233" y2="5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9229" y="3749975"/>
            <a:ext cx="345498" cy="36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Transparent Electron Clipart - Electrical Charge Symbol, HD Png Download -  kindpng">
            <a:extLst>
              <a:ext uri="{FF2B5EF4-FFF2-40B4-BE49-F238E27FC236}">
                <a16:creationId xmlns:a16="http://schemas.microsoft.com/office/drawing/2014/main" id="{E0EB3296-2C08-0DD6-E5C6-BBC00AC9CE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3837" y1="43333" x2="44651" y2="53889"/>
                        <a14:foregroundMark x1="44651" y1="53889" x2="70930" y2="53111"/>
                        <a14:foregroundMark x1="70930" y1="53111" x2="54302" y2="44667"/>
                        <a14:foregroundMark x1="54302" y1="44667" x2="25349" y2="42556"/>
                        <a14:foregroundMark x1="60814" y1="43111" x2="76279" y2="45556"/>
                        <a14:foregroundMark x1="76279" y1="45556" x2="70233" y2="5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282" y="4293126"/>
            <a:ext cx="345498" cy="36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Transparent Electron Clipart - Electrical Charge Symbol, HD Png Download -  kindpng">
            <a:extLst>
              <a:ext uri="{FF2B5EF4-FFF2-40B4-BE49-F238E27FC236}">
                <a16:creationId xmlns:a16="http://schemas.microsoft.com/office/drawing/2014/main" id="{ED93FA15-4C47-F7D3-17E2-21D665415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3837" y1="43333" x2="44651" y2="53889"/>
                        <a14:foregroundMark x1="44651" y1="53889" x2="70930" y2="53111"/>
                        <a14:foregroundMark x1="70930" y1="53111" x2="54302" y2="44667"/>
                        <a14:foregroundMark x1="54302" y1="44667" x2="25349" y2="42556"/>
                        <a14:foregroundMark x1="60814" y1="43111" x2="76279" y2="45556"/>
                        <a14:foregroundMark x1="76279" y1="45556" x2="70233" y2="5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650" y="3361947"/>
            <a:ext cx="345498" cy="36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Positive ion - Free arrows icons">
            <a:extLst>
              <a:ext uri="{FF2B5EF4-FFF2-40B4-BE49-F238E27FC236}">
                <a16:creationId xmlns:a16="http://schemas.microsoft.com/office/drawing/2014/main" id="{FD7AFBE3-3D5C-0C40-92E1-FBA46C7E3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0586" y1="31250" x2="47266" y2="43359"/>
                        <a14:foregroundMark x1="47266" y1="43359" x2="33398" y2="47461"/>
                        <a14:foregroundMark x1="33398" y1="47461" x2="44531" y2="53320"/>
                        <a14:foregroundMark x1="44531" y1="53320" x2="46289" y2="63672"/>
                        <a14:foregroundMark x1="46289" y1="63672" x2="54883" y2="55078"/>
                        <a14:foregroundMark x1="54883" y1="55078" x2="67773" y2="54492"/>
                        <a14:foregroundMark x1="67773" y1="54492" x2="50000" y2="31445"/>
                        <a14:foregroundMark x1="40625" y1="45898" x2="47266" y2="35156"/>
                        <a14:foregroundMark x1="47266" y1="35156" x2="54297" y2="43359"/>
                        <a14:foregroundMark x1="54297" y1="43359" x2="54297" y2="46875"/>
                        <a14:foregroundMark x1="46289" y1="35352" x2="54492" y2="34375"/>
                        <a14:foregroundMark x1="62500" y1="46094" x2="65820" y2="54297"/>
                        <a14:foregroundMark x1="66602" y1="54102" x2="61914" y2="45703"/>
                        <a14:foregroundMark x1="63867" y1="45703" x2="66797" y2="54102"/>
                        <a14:foregroundMark x1="66797" y1="54102" x2="63477" y2="46680"/>
                        <a14:foregroundMark x1="65039" y1="45898" x2="66211" y2="54297"/>
                        <a14:foregroundMark x1="64258" y1="45313" x2="66016" y2="53906"/>
                        <a14:foregroundMark x1="65430" y1="46094" x2="66992" y2="53516"/>
                        <a14:foregroundMark x1="65820" y1="45898" x2="67578" y2="53320"/>
                        <a14:foregroundMark x1="68164" y1="53711" x2="66406" y2="45313"/>
                        <a14:foregroundMark x1="66211" y1="45313" x2="66797" y2="47266"/>
                        <a14:foregroundMark x1="67383" y1="46289" x2="69141" y2="53320"/>
                        <a14:foregroundMark x1="33984" y1="45313" x2="38281" y2="54883"/>
                        <a14:foregroundMark x1="38281" y1="54883" x2="34180" y2="46094"/>
                        <a14:foregroundMark x1="36719" y1="54102" x2="31445" y2="51367"/>
                        <a14:foregroundMark x1="46094" y1="64844" x2="53125" y2="55078"/>
                        <a14:foregroundMark x1="53125" y1="55078" x2="53125" y2="54688"/>
                        <a14:foregroundMark x1="53516" y1="57422" x2="53906" y2="63281"/>
                        <a14:foregroundMark x1="54102" y1="61914" x2="53125" y2="67773"/>
                        <a14:foregroundMark x1="52930" y1="68555" x2="48242" y2="685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038" y="4301902"/>
            <a:ext cx="556908" cy="55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Positive ion - Free arrows icons">
            <a:extLst>
              <a:ext uri="{FF2B5EF4-FFF2-40B4-BE49-F238E27FC236}">
                <a16:creationId xmlns:a16="http://schemas.microsoft.com/office/drawing/2014/main" id="{B1852C1D-BFF5-F6C0-51D1-7132DFAC1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0586" y1="31250" x2="47266" y2="43359"/>
                        <a14:foregroundMark x1="47266" y1="43359" x2="33398" y2="47461"/>
                        <a14:foregroundMark x1="33398" y1="47461" x2="44531" y2="53320"/>
                        <a14:foregroundMark x1="44531" y1="53320" x2="46289" y2="63672"/>
                        <a14:foregroundMark x1="46289" y1="63672" x2="54883" y2="55078"/>
                        <a14:foregroundMark x1="54883" y1="55078" x2="67773" y2="54492"/>
                        <a14:foregroundMark x1="67773" y1="54492" x2="50000" y2="31445"/>
                        <a14:foregroundMark x1="40625" y1="45898" x2="47266" y2="35156"/>
                        <a14:foregroundMark x1="47266" y1="35156" x2="54297" y2="43359"/>
                        <a14:foregroundMark x1="54297" y1="43359" x2="54297" y2="46875"/>
                        <a14:foregroundMark x1="46289" y1="35352" x2="54492" y2="34375"/>
                        <a14:foregroundMark x1="62500" y1="46094" x2="65820" y2="54297"/>
                        <a14:foregroundMark x1="66602" y1="54102" x2="61914" y2="45703"/>
                        <a14:foregroundMark x1="63867" y1="45703" x2="66797" y2="54102"/>
                        <a14:foregroundMark x1="66797" y1="54102" x2="63477" y2="46680"/>
                        <a14:foregroundMark x1="65039" y1="45898" x2="66211" y2="54297"/>
                        <a14:foregroundMark x1="64258" y1="45313" x2="66016" y2="53906"/>
                        <a14:foregroundMark x1="65430" y1="46094" x2="66992" y2="53516"/>
                        <a14:foregroundMark x1="65820" y1="45898" x2="67578" y2="53320"/>
                        <a14:foregroundMark x1="68164" y1="53711" x2="66406" y2="45313"/>
                        <a14:foregroundMark x1="66211" y1="45313" x2="66797" y2="47266"/>
                        <a14:foregroundMark x1="67383" y1="46289" x2="69141" y2="53320"/>
                        <a14:foregroundMark x1="33984" y1="45313" x2="38281" y2="54883"/>
                        <a14:foregroundMark x1="38281" y1="54883" x2="34180" y2="46094"/>
                        <a14:foregroundMark x1="36719" y1="54102" x2="31445" y2="51367"/>
                        <a14:foregroundMark x1="46094" y1="64844" x2="53125" y2="55078"/>
                        <a14:foregroundMark x1="53125" y1="55078" x2="53125" y2="54688"/>
                        <a14:foregroundMark x1="53516" y1="57422" x2="53906" y2="63281"/>
                        <a14:foregroundMark x1="54102" y1="61914" x2="53125" y2="67773"/>
                        <a14:foregroundMark x1="52930" y1="68555" x2="48242" y2="685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342" y="4754753"/>
            <a:ext cx="556908" cy="55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Positive ion - Free arrows icons">
            <a:extLst>
              <a:ext uri="{FF2B5EF4-FFF2-40B4-BE49-F238E27FC236}">
                <a16:creationId xmlns:a16="http://schemas.microsoft.com/office/drawing/2014/main" id="{66CE6666-EF2E-C24C-1F13-3543B7137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0586" y1="31250" x2="47266" y2="43359"/>
                        <a14:foregroundMark x1="47266" y1="43359" x2="33398" y2="47461"/>
                        <a14:foregroundMark x1="33398" y1="47461" x2="44531" y2="53320"/>
                        <a14:foregroundMark x1="44531" y1="53320" x2="46289" y2="63672"/>
                        <a14:foregroundMark x1="46289" y1="63672" x2="54883" y2="55078"/>
                        <a14:foregroundMark x1="54883" y1="55078" x2="67773" y2="54492"/>
                        <a14:foregroundMark x1="67773" y1="54492" x2="50000" y2="31445"/>
                        <a14:foregroundMark x1="40625" y1="45898" x2="47266" y2="35156"/>
                        <a14:foregroundMark x1="47266" y1="35156" x2="54297" y2="43359"/>
                        <a14:foregroundMark x1="54297" y1="43359" x2="54297" y2="46875"/>
                        <a14:foregroundMark x1="46289" y1="35352" x2="54492" y2="34375"/>
                        <a14:foregroundMark x1="62500" y1="46094" x2="65820" y2="54297"/>
                        <a14:foregroundMark x1="66602" y1="54102" x2="61914" y2="45703"/>
                        <a14:foregroundMark x1="63867" y1="45703" x2="66797" y2="54102"/>
                        <a14:foregroundMark x1="66797" y1="54102" x2="63477" y2="46680"/>
                        <a14:foregroundMark x1="65039" y1="45898" x2="66211" y2="54297"/>
                        <a14:foregroundMark x1="64258" y1="45313" x2="66016" y2="53906"/>
                        <a14:foregroundMark x1="65430" y1="46094" x2="66992" y2="53516"/>
                        <a14:foregroundMark x1="65820" y1="45898" x2="67578" y2="53320"/>
                        <a14:foregroundMark x1="68164" y1="53711" x2="66406" y2="45313"/>
                        <a14:foregroundMark x1="66211" y1="45313" x2="66797" y2="47266"/>
                        <a14:foregroundMark x1="67383" y1="46289" x2="69141" y2="53320"/>
                        <a14:foregroundMark x1="33984" y1="45313" x2="38281" y2="54883"/>
                        <a14:foregroundMark x1="38281" y1="54883" x2="34180" y2="46094"/>
                        <a14:foregroundMark x1="36719" y1="54102" x2="31445" y2="51367"/>
                        <a14:foregroundMark x1="46094" y1="64844" x2="53125" y2="55078"/>
                        <a14:foregroundMark x1="53125" y1="55078" x2="53125" y2="54688"/>
                        <a14:foregroundMark x1="53516" y1="57422" x2="53906" y2="63281"/>
                        <a14:foregroundMark x1="54102" y1="61914" x2="53125" y2="67773"/>
                        <a14:foregroundMark x1="52930" y1="68555" x2="48242" y2="685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677" y="3711050"/>
            <a:ext cx="556908" cy="55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6" descr="Positive ion - Free arrows icons">
            <a:extLst>
              <a:ext uri="{FF2B5EF4-FFF2-40B4-BE49-F238E27FC236}">
                <a16:creationId xmlns:a16="http://schemas.microsoft.com/office/drawing/2014/main" id="{E0825992-FE14-DD9D-E28A-E01ABDF24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0586" y1="31250" x2="47266" y2="43359"/>
                        <a14:foregroundMark x1="47266" y1="43359" x2="33398" y2="47461"/>
                        <a14:foregroundMark x1="33398" y1="47461" x2="44531" y2="53320"/>
                        <a14:foregroundMark x1="44531" y1="53320" x2="46289" y2="63672"/>
                        <a14:foregroundMark x1="46289" y1="63672" x2="54883" y2="55078"/>
                        <a14:foregroundMark x1="54883" y1="55078" x2="67773" y2="54492"/>
                        <a14:foregroundMark x1="67773" y1="54492" x2="50000" y2="31445"/>
                        <a14:foregroundMark x1="40625" y1="45898" x2="47266" y2="35156"/>
                        <a14:foregroundMark x1="47266" y1="35156" x2="54297" y2="43359"/>
                        <a14:foregroundMark x1="54297" y1="43359" x2="54297" y2="46875"/>
                        <a14:foregroundMark x1="46289" y1="35352" x2="54492" y2="34375"/>
                        <a14:foregroundMark x1="62500" y1="46094" x2="65820" y2="54297"/>
                        <a14:foregroundMark x1="66602" y1="54102" x2="61914" y2="45703"/>
                        <a14:foregroundMark x1="63867" y1="45703" x2="66797" y2="54102"/>
                        <a14:foregroundMark x1="66797" y1="54102" x2="63477" y2="46680"/>
                        <a14:foregroundMark x1="65039" y1="45898" x2="66211" y2="54297"/>
                        <a14:foregroundMark x1="64258" y1="45313" x2="66016" y2="53906"/>
                        <a14:foregroundMark x1="65430" y1="46094" x2="66992" y2="53516"/>
                        <a14:foregroundMark x1="65820" y1="45898" x2="67578" y2="53320"/>
                        <a14:foregroundMark x1="68164" y1="53711" x2="66406" y2="45313"/>
                        <a14:foregroundMark x1="66211" y1="45313" x2="66797" y2="47266"/>
                        <a14:foregroundMark x1="67383" y1="46289" x2="69141" y2="53320"/>
                        <a14:foregroundMark x1="33984" y1="45313" x2="38281" y2="54883"/>
                        <a14:foregroundMark x1="38281" y1="54883" x2="34180" y2="46094"/>
                        <a14:foregroundMark x1="36719" y1="54102" x2="31445" y2="51367"/>
                        <a14:foregroundMark x1="46094" y1="64844" x2="53125" y2="55078"/>
                        <a14:foregroundMark x1="53125" y1="55078" x2="53125" y2="54688"/>
                        <a14:foregroundMark x1="53516" y1="57422" x2="53906" y2="63281"/>
                        <a14:foregroundMark x1="54102" y1="61914" x2="53125" y2="67773"/>
                        <a14:foregroundMark x1="52930" y1="68555" x2="48242" y2="685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763" y="4628013"/>
            <a:ext cx="556908" cy="55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Positive ion - Free arrows icons">
            <a:extLst>
              <a:ext uri="{FF2B5EF4-FFF2-40B4-BE49-F238E27FC236}">
                <a16:creationId xmlns:a16="http://schemas.microsoft.com/office/drawing/2014/main" id="{B725962F-4B15-4F9B-65CB-6C8B6A145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0586" y1="31250" x2="47266" y2="43359"/>
                        <a14:foregroundMark x1="47266" y1="43359" x2="33398" y2="47461"/>
                        <a14:foregroundMark x1="33398" y1="47461" x2="44531" y2="53320"/>
                        <a14:foregroundMark x1="44531" y1="53320" x2="46289" y2="63672"/>
                        <a14:foregroundMark x1="46289" y1="63672" x2="54883" y2="55078"/>
                        <a14:foregroundMark x1="54883" y1="55078" x2="67773" y2="54492"/>
                        <a14:foregroundMark x1="67773" y1="54492" x2="50000" y2="31445"/>
                        <a14:foregroundMark x1="40625" y1="45898" x2="47266" y2="35156"/>
                        <a14:foregroundMark x1="47266" y1="35156" x2="54297" y2="43359"/>
                        <a14:foregroundMark x1="54297" y1="43359" x2="54297" y2="46875"/>
                        <a14:foregroundMark x1="46289" y1="35352" x2="54492" y2="34375"/>
                        <a14:foregroundMark x1="62500" y1="46094" x2="65820" y2="54297"/>
                        <a14:foregroundMark x1="66602" y1="54102" x2="61914" y2="45703"/>
                        <a14:foregroundMark x1="63867" y1="45703" x2="66797" y2="54102"/>
                        <a14:foregroundMark x1="66797" y1="54102" x2="63477" y2="46680"/>
                        <a14:foregroundMark x1="65039" y1="45898" x2="66211" y2="54297"/>
                        <a14:foregroundMark x1="64258" y1="45313" x2="66016" y2="53906"/>
                        <a14:foregroundMark x1="65430" y1="46094" x2="66992" y2="53516"/>
                        <a14:foregroundMark x1="65820" y1="45898" x2="67578" y2="53320"/>
                        <a14:foregroundMark x1="68164" y1="53711" x2="66406" y2="45313"/>
                        <a14:foregroundMark x1="66211" y1="45313" x2="66797" y2="47266"/>
                        <a14:foregroundMark x1="67383" y1="46289" x2="69141" y2="53320"/>
                        <a14:foregroundMark x1="33984" y1="45313" x2="38281" y2="54883"/>
                        <a14:foregroundMark x1="38281" y1="54883" x2="34180" y2="46094"/>
                        <a14:foregroundMark x1="36719" y1="54102" x2="31445" y2="51367"/>
                        <a14:foregroundMark x1="46094" y1="64844" x2="53125" y2="55078"/>
                        <a14:foregroundMark x1="53125" y1="55078" x2="53125" y2="54688"/>
                        <a14:foregroundMark x1="53516" y1="57422" x2="53906" y2="63281"/>
                        <a14:foregroundMark x1="54102" y1="61914" x2="53125" y2="67773"/>
                        <a14:foregroundMark x1="52930" y1="68555" x2="48242" y2="685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077" y="3836103"/>
            <a:ext cx="556908" cy="55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Positive ion - Free arrows icons">
            <a:extLst>
              <a:ext uri="{FF2B5EF4-FFF2-40B4-BE49-F238E27FC236}">
                <a16:creationId xmlns:a16="http://schemas.microsoft.com/office/drawing/2014/main" id="{AEFEA473-14DA-B50C-3FB9-A85DC6800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0586" y1="31250" x2="47266" y2="43359"/>
                        <a14:foregroundMark x1="47266" y1="43359" x2="33398" y2="47461"/>
                        <a14:foregroundMark x1="33398" y1="47461" x2="44531" y2="53320"/>
                        <a14:foregroundMark x1="44531" y1="53320" x2="46289" y2="63672"/>
                        <a14:foregroundMark x1="46289" y1="63672" x2="54883" y2="55078"/>
                        <a14:foregroundMark x1="54883" y1="55078" x2="67773" y2="54492"/>
                        <a14:foregroundMark x1="67773" y1="54492" x2="50000" y2="31445"/>
                        <a14:foregroundMark x1="40625" y1="45898" x2="47266" y2="35156"/>
                        <a14:foregroundMark x1="47266" y1="35156" x2="54297" y2="43359"/>
                        <a14:foregroundMark x1="54297" y1="43359" x2="54297" y2="46875"/>
                        <a14:foregroundMark x1="46289" y1="35352" x2="54492" y2="34375"/>
                        <a14:foregroundMark x1="62500" y1="46094" x2="65820" y2="54297"/>
                        <a14:foregroundMark x1="66602" y1="54102" x2="61914" y2="45703"/>
                        <a14:foregroundMark x1="63867" y1="45703" x2="66797" y2="54102"/>
                        <a14:foregroundMark x1="66797" y1="54102" x2="63477" y2="46680"/>
                        <a14:foregroundMark x1="65039" y1="45898" x2="66211" y2="54297"/>
                        <a14:foregroundMark x1="64258" y1="45313" x2="66016" y2="53906"/>
                        <a14:foregroundMark x1="65430" y1="46094" x2="66992" y2="53516"/>
                        <a14:foregroundMark x1="65820" y1="45898" x2="67578" y2="53320"/>
                        <a14:foregroundMark x1="68164" y1="53711" x2="66406" y2="45313"/>
                        <a14:foregroundMark x1="66211" y1="45313" x2="66797" y2="47266"/>
                        <a14:foregroundMark x1="67383" y1="46289" x2="69141" y2="53320"/>
                        <a14:foregroundMark x1="33984" y1="45313" x2="38281" y2="54883"/>
                        <a14:foregroundMark x1="38281" y1="54883" x2="34180" y2="46094"/>
                        <a14:foregroundMark x1="36719" y1="54102" x2="31445" y2="51367"/>
                        <a14:foregroundMark x1="46094" y1="64844" x2="53125" y2="55078"/>
                        <a14:foregroundMark x1="53125" y1="55078" x2="53125" y2="54688"/>
                        <a14:foregroundMark x1="53516" y1="57422" x2="53906" y2="63281"/>
                        <a14:foregroundMark x1="54102" y1="61914" x2="53125" y2="67773"/>
                        <a14:foregroundMark x1="52930" y1="68555" x2="48242" y2="685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212" y="3255318"/>
            <a:ext cx="556908" cy="55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Positive ion - Free arrows icons">
            <a:extLst>
              <a:ext uri="{FF2B5EF4-FFF2-40B4-BE49-F238E27FC236}">
                <a16:creationId xmlns:a16="http://schemas.microsoft.com/office/drawing/2014/main" id="{309BA262-4006-3F8D-FC32-E544E8263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0586" y1="31250" x2="47266" y2="43359"/>
                        <a14:foregroundMark x1="47266" y1="43359" x2="33398" y2="47461"/>
                        <a14:foregroundMark x1="33398" y1="47461" x2="44531" y2="53320"/>
                        <a14:foregroundMark x1="44531" y1="53320" x2="46289" y2="63672"/>
                        <a14:foregroundMark x1="46289" y1="63672" x2="54883" y2="55078"/>
                        <a14:foregroundMark x1="54883" y1="55078" x2="67773" y2="54492"/>
                        <a14:foregroundMark x1="67773" y1="54492" x2="50000" y2="31445"/>
                        <a14:foregroundMark x1="40625" y1="45898" x2="47266" y2="35156"/>
                        <a14:foregroundMark x1="47266" y1="35156" x2="54297" y2="43359"/>
                        <a14:foregroundMark x1="54297" y1="43359" x2="54297" y2="46875"/>
                        <a14:foregroundMark x1="46289" y1="35352" x2="54492" y2="34375"/>
                        <a14:foregroundMark x1="62500" y1="46094" x2="65820" y2="54297"/>
                        <a14:foregroundMark x1="66602" y1="54102" x2="61914" y2="45703"/>
                        <a14:foregroundMark x1="63867" y1="45703" x2="66797" y2="54102"/>
                        <a14:foregroundMark x1="66797" y1="54102" x2="63477" y2="46680"/>
                        <a14:foregroundMark x1="65039" y1="45898" x2="66211" y2="54297"/>
                        <a14:foregroundMark x1="64258" y1="45313" x2="66016" y2="53906"/>
                        <a14:foregroundMark x1="65430" y1="46094" x2="66992" y2="53516"/>
                        <a14:foregroundMark x1="65820" y1="45898" x2="67578" y2="53320"/>
                        <a14:foregroundMark x1="68164" y1="53711" x2="66406" y2="45313"/>
                        <a14:foregroundMark x1="66211" y1="45313" x2="66797" y2="47266"/>
                        <a14:foregroundMark x1="67383" y1="46289" x2="69141" y2="53320"/>
                        <a14:foregroundMark x1="33984" y1="45313" x2="38281" y2="54883"/>
                        <a14:foregroundMark x1="38281" y1="54883" x2="34180" y2="46094"/>
                        <a14:foregroundMark x1="36719" y1="54102" x2="31445" y2="51367"/>
                        <a14:foregroundMark x1="46094" y1="64844" x2="53125" y2="55078"/>
                        <a14:foregroundMark x1="53125" y1="55078" x2="53125" y2="54688"/>
                        <a14:foregroundMark x1="53516" y1="57422" x2="53906" y2="63281"/>
                        <a14:foregroundMark x1="54102" y1="61914" x2="53125" y2="67773"/>
                        <a14:foregroundMark x1="52930" y1="68555" x2="48242" y2="685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884" y="3557649"/>
            <a:ext cx="556908" cy="55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 descr="Positive ion - Free arrows icons">
            <a:extLst>
              <a:ext uri="{FF2B5EF4-FFF2-40B4-BE49-F238E27FC236}">
                <a16:creationId xmlns:a16="http://schemas.microsoft.com/office/drawing/2014/main" id="{A5483625-806C-6EF2-0D7E-A5CCDC00B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0586" y1="31250" x2="47266" y2="43359"/>
                        <a14:foregroundMark x1="47266" y1="43359" x2="33398" y2="47461"/>
                        <a14:foregroundMark x1="33398" y1="47461" x2="44531" y2="53320"/>
                        <a14:foregroundMark x1="44531" y1="53320" x2="46289" y2="63672"/>
                        <a14:foregroundMark x1="46289" y1="63672" x2="54883" y2="55078"/>
                        <a14:foregroundMark x1="54883" y1="55078" x2="67773" y2="54492"/>
                        <a14:foregroundMark x1="67773" y1="54492" x2="50000" y2="31445"/>
                        <a14:foregroundMark x1="40625" y1="45898" x2="47266" y2="35156"/>
                        <a14:foregroundMark x1="47266" y1="35156" x2="54297" y2="43359"/>
                        <a14:foregroundMark x1="54297" y1="43359" x2="54297" y2="46875"/>
                        <a14:foregroundMark x1="46289" y1="35352" x2="54492" y2="34375"/>
                        <a14:foregroundMark x1="62500" y1="46094" x2="65820" y2="54297"/>
                        <a14:foregroundMark x1="66602" y1="54102" x2="61914" y2="45703"/>
                        <a14:foregroundMark x1="63867" y1="45703" x2="66797" y2="54102"/>
                        <a14:foregroundMark x1="66797" y1="54102" x2="63477" y2="46680"/>
                        <a14:foregroundMark x1="65039" y1="45898" x2="66211" y2="54297"/>
                        <a14:foregroundMark x1="64258" y1="45313" x2="66016" y2="53906"/>
                        <a14:foregroundMark x1="65430" y1="46094" x2="66992" y2="53516"/>
                        <a14:foregroundMark x1="65820" y1="45898" x2="67578" y2="53320"/>
                        <a14:foregroundMark x1="68164" y1="53711" x2="66406" y2="45313"/>
                        <a14:foregroundMark x1="66211" y1="45313" x2="66797" y2="47266"/>
                        <a14:foregroundMark x1="67383" y1="46289" x2="69141" y2="53320"/>
                        <a14:foregroundMark x1="33984" y1="45313" x2="38281" y2="54883"/>
                        <a14:foregroundMark x1="38281" y1="54883" x2="34180" y2="46094"/>
                        <a14:foregroundMark x1="36719" y1="54102" x2="31445" y2="51367"/>
                        <a14:foregroundMark x1="46094" y1="64844" x2="53125" y2="55078"/>
                        <a14:foregroundMark x1="53125" y1="55078" x2="53125" y2="54688"/>
                        <a14:foregroundMark x1="53516" y1="57422" x2="53906" y2="63281"/>
                        <a14:foregroundMark x1="54102" y1="61914" x2="53125" y2="67773"/>
                        <a14:foregroundMark x1="52930" y1="68555" x2="48242" y2="685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326" y="4503749"/>
            <a:ext cx="556908" cy="55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6" descr="Positive ion - Free arrows icons">
            <a:extLst>
              <a:ext uri="{FF2B5EF4-FFF2-40B4-BE49-F238E27FC236}">
                <a16:creationId xmlns:a16="http://schemas.microsoft.com/office/drawing/2014/main" id="{3CE2B8F8-E4B7-862E-2C84-79A3B52F2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0586" y1="31250" x2="47266" y2="43359"/>
                        <a14:foregroundMark x1="47266" y1="43359" x2="33398" y2="47461"/>
                        <a14:foregroundMark x1="33398" y1="47461" x2="44531" y2="53320"/>
                        <a14:foregroundMark x1="44531" y1="53320" x2="46289" y2="63672"/>
                        <a14:foregroundMark x1="46289" y1="63672" x2="54883" y2="55078"/>
                        <a14:foregroundMark x1="54883" y1="55078" x2="67773" y2="54492"/>
                        <a14:foregroundMark x1="67773" y1="54492" x2="50000" y2="31445"/>
                        <a14:foregroundMark x1="40625" y1="45898" x2="47266" y2="35156"/>
                        <a14:foregroundMark x1="47266" y1="35156" x2="54297" y2="43359"/>
                        <a14:foregroundMark x1="54297" y1="43359" x2="54297" y2="46875"/>
                        <a14:foregroundMark x1="46289" y1="35352" x2="54492" y2="34375"/>
                        <a14:foregroundMark x1="62500" y1="46094" x2="65820" y2="54297"/>
                        <a14:foregroundMark x1="66602" y1="54102" x2="61914" y2="45703"/>
                        <a14:foregroundMark x1="63867" y1="45703" x2="66797" y2="54102"/>
                        <a14:foregroundMark x1="66797" y1="54102" x2="63477" y2="46680"/>
                        <a14:foregroundMark x1="65039" y1="45898" x2="66211" y2="54297"/>
                        <a14:foregroundMark x1="64258" y1="45313" x2="66016" y2="53906"/>
                        <a14:foregroundMark x1="65430" y1="46094" x2="66992" y2="53516"/>
                        <a14:foregroundMark x1="65820" y1="45898" x2="67578" y2="53320"/>
                        <a14:foregroundMark x1="68164" y1="53711" x2="66406" y2="45313"/>
                        <a14:foregroundMark x1="66211" y1="45313" x2="66797" y2="47266"/>
                        <a14:foregroundMark x1="67383" y1="46289" x2="69141" y2="53320"/>
                        <a14:foregroundMark x1="33984" y1="45313" x2="38281" y2="54883"/>
                        <a14:foregroundMark x1="38281" y1="54883" x2="34180" y2="46094"/>
                        <a14:foregroundMark x1="36719" y1="54102" x2="31445" y2="51367"/>
                        <a14:foregroundMark x1="46094" y1="64844" x2="53125" y2="55078"/>
                        <a14:foregroundMark x1="53125" y1="55078" x2="53125" y2="54688"/>
                        <a14:foregroundMark x1="53516" y1="57422" x2="53906" y2="63281"/>
                        <a14:foregroundMark x1="54102" y1="61914" x2="53125" y2="67773"/>
                        <a14:foregroundMark x1="52930" y1="68555" x2="48242" y2="685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855" y="3479378"/>
            <a:ext cx="556908" cy="55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Positive ion - Free arrows icons">
            <a:extLst>
              <a:ext uri="{FF2B5EF4-FFF2-40B4-BE49-F238E27FC236}">
                <a16:creationId xmlns:a16="http://schemas.microsoft.com/office/drawing/2014/main" id="{0D22BBE8-2413-2227-76EA-323CDDA010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0586" y1="31250" x2="47266" y2="43359"/>
                        <a14:foregroundMark x1="47266" y1="43359" x2="33398" y2="47461"/>
                        <a14:foregroundMark x1="33398" y1="47461" x2="44531" y2="53320"/>
                        <a14:foregroundMark x1="44531" y1="53320" x2="46289" y2="63672"/>
                        <a14:foregroundMark x1="46289" y1="63672" x2="54883" y2="55078"/>
                        <a14:foregroundMark x1="54883" y1="55078" x2="67773" y2="54492"/>
                        <a14:foregroundMark x1="67773" y1="54492" x2="50000" y2="31445"/>
                        <a14:foregroundMark x1="40625" y1="45898" x2="47266" y2="35156"/>
                        <a14:foregroundMark x1="47266" y1="35156" x2="54297" y2="43359"/>
                        <a14:foregroundMark x1="54297" y1="43359" x2="54297" y2="46875"/>
                        <a14:foregroundMark x1="46289" y1="35352" x2="54492" y2="34375"/>
                        <a14:foregroundMark x1="62500" y1="46094" x2="65820" y2="54297"/>
                        <a14:foregroundMark x1="66602" y1="54102" x2="61914" y2="45703"/>
                        <a14:foregroundMark x1="63867" y1="45703" x2="66797" y2="54102"/>
                        <a14:foregroundMark x1="66797" y1="54102" x2="63477" y2="46680"/>
                        <a14:foregroundMark x1="65039" y1="45898" x2="66211" y2="54297"/>
                        <a14:foregroundMark x1="64258" y1="45313" x2="66016" y2="53906"/>
                        <a14:foregroundMark x1="65430" y1="46094" x2="66992" y2="53516"/>
                        <a14:foregroundMark x1="65820" y1="45898" x2="67578" y2="53320"/>
                        <a14:foregroundMark x1="68164" y1="53711" x2="66406" y2="45313"/>
                        <a14:foregroundMark x1="66211" y1="45313" x2="66797" y2="47266"/>
                        <a14:foregroundMark x1="67383" y1="46289" x2="69141" y2="53320"/>
                        <a14:foregroundMark x1="33984" y1="45313" x2="38281" y2="54883"/>
                        <a14:foregroundMark x1="38281" y1="54883" x2="34180" y2="46094"/>
                        <a14:foregroundMark x1="36719" y1="54102" x2="31445" y2="51367"/>
                        <a14:foregroundMark x1="46094" y1="64844" x2="53125" y2="55078"/>
                        <a14:foregroundMark x1="53125" y1="55078" x2="53125" y2="54688"/>
                        <a14:foregroundMark x1="53516" y1="57422" x2="53906" y2="63281"/>
                        <a14:foregroundMark x1="54102" y1="61914" x2="53125" y2="67773"/>
                        <a14:foregroundMark x1="52930" y1="68555" x2="48242" y2="685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466" y="5118363"/>
            <a:ext cx="556908" cy="55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6" descr="Positive ion - Free arrows icons">
            <a:extLst>
              <a:ext uri="{FF2B5EF4-FFF2-40B4-BE49-F238E27FC236}">
                <a16:creationId xmlns:a16="http://schemas.microsoft.com/office/drawing/2014/main" id="{BD1C2FEF-C7DB-2EBE-39A9-DEF3CF821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0586" y1="31250" x2="47266" y2="43359"/>
                        <a14:foregroundMark x1="47266" y1="43359" x2="33398" y2="47461"/>
                        <a14:foregroundMark x1="33398" y1="47461" x2="44531" y2="53320"/>
                        <a14:foregroundMark x1="44531" y1="53320" x2="46289" y2="63672"/>
                        <a14:foregroundMark x1="46289" y1="63672" x2="54883" y2="55078"/>
                        <a14:foregroundMark x1="54883" y1="55078" x2="67773" y2="54492"/>
                        <a14:foregroundMark x1="67773" y1="54492" x2="50000" y2="31445"/>
                        <a14:foregroundMark x1="40625" y1="45898" x2="47266" y2="35156"/>
                        <a14:foregroundMark x1="47266" y1="35156" x2="54297" y2="43359"/>
                        <a14:foregroundMark x1="54297" y1="43359" x2="54297" y2="46875"/>
                        <a14:foregroundMark x1="46289" y1="35352" x2="54492" y2="34375"/>
                        <a14:foregroundMark x1="62500" y1="46094" x2="65820" y2="54297"/>
                        <a14:foregroundMark x1="66602" y1="54102" x2="61914" y2="45703"/>
                        <a14:foregroundMark x1="63867" y1="45703" x2="66797" y2="54102"/>
                        <a14:foregroundMark x1="66797" y1="54102" x2="63477" y2="46680"/>
                        <a14:foregroundMark x1="65039" y1="45898" x2="66211" y2="54297"/>
                        <a14:foregroundMark x1="64258" y1="45313" x2="66016" y2="53906"/>
                        <a14:foregroundMark x1="65430" y1="46094" x2="66992" y2="53516"/>
                        <a14:foregroundMark x1="65820" y1="45898" x2="67578" y2="53320"/>
                        <a14:foregroundMark x1="68164" y1="53711" x2="66406" y2="45313"/>
                        <a14:foregroundMark x1="66211" y1="45313" x2="66797" y2="47266"/>
                        <a14:foregroundMark x1="67383" y1="46289" x2="69141" y2="53320"/>
                        <a14:foregroundMark x1="33984" y1="45313" x2="38281" y2="54883"/>
                        <a14:foregroundMark x1="38281" y1="54883" x2="34180" y2="46094"/>
                        <a14:foregroundMark x1="36719" y1="54102" x2="31445" y2="51367"/>
                        <a14:foregroundMark x1="46094" y1="64844" x2="53125" y2="55078"/>
                        <a14:foregroundMark x1="53125" y1="55078" x2="53125" y2="54688"/>
                        <a14:foregroundMark x1="53516" y1="57422" x2="53906" y2="63281"/>
                        <a14:foregroundMark x1="54102" y1="61914" x2="53125" y2="67773"/>
                        <a14:foregroundMark x1="52930" y1="68555" x2="48242" y2="685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2303" y="4083879"/>
            <a:ext cx="556908" cy="55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6" descr="Positive ion - Free arrows icons">
            <a:extLst>
              <a:ext uri="{FF2B5EF4-FFF2-40B4-BE49-F238E27FC236}">
                <a16:creationId xmlns:a16="http://schemas.microsoft.com/office/drawing/2014/main" id="{1ACA8201-BE7F-6D24-100C-B32E21A8B9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0586" y1="31250" x2="47266" y2="43359"/>
                        <a14:foregroundMark x1="47266" y1="43359" x2="33398" y2="47461"/>
                        <a14:foregroundMark x1="33398" y1="47461" x2="44531" y2="53320"/>
                        <a14:foregroundMark x1="44531" y1="53320" x2="46289" y2="63672"/>
                        <a14:foregroundMark x1="46289" y1="63672" x2="54883" y2="55078"/>
                        <a14:foregroundMark x1="54883" y1="55078" x2="67773" y2="54492"/>
                        <a14:foregroundMark x1="67773" y1="54492" x2="50000" y2="31445"/>
                        <a14:foregroundMark x1="40625" y1="45898" x2="47266" y2="35156"/>
                        <a14:foregroundMark x1="47266" y1="35156" x2="54297" y2="43359"/>
                        <a14:foregroundMark x1="54297" y1="43359" x2="54297" y2="46875"/>
                        <a14:foregroundMark x1="46289" y1="35352" x2="54492" y2="34375"/>
                        <a14:foregroundMark x1="62500" y1="46094" x2="65820" y2="54297"/>
                        <a14:foregroundMark x1="66602" y1="54102" x2="61914" y2="45703"/>
                        <a14:foregroundMark x1="63867" y1="45703" x2="66797" y2="54102"/>
                        <a14:foregroundMark x1="66797" y1="54102" x2="63477" y2="46680"/>
                        <a14:foregroundMark x1="65039" y1="45898" x2="66211" y2="54297"/>
                        <a14:foregroundMark x1="64258" y1="45313" x2="66016" y2="53906"/>
                        <a14:foregroundMark x1="65430" y1="46094" x2="66992" y2="53516"/>
                        <a14:foregroundMark x1="65820" y1="45898" x2="67578" y2="53320"/>
                        <a14:foregroundMark x1="68164" y1="53711" x2="66406" y2="45313"/>
                        <a14:foregroundMark x1="66211" y1="45313" x2="66797" y2="47266"/>
                        <a14:foregroundMark x1="67383" y1="46289" x2="69141" y2="53320"/>
                        <a14:foregroundMark x1="33984" y1="45313" x2="38281" y2="54883"/>
                        <a14:foregroundMark x1="38281" y1="54883" x2="34180" y2="46094"/>
                        <a14:foregroundMark x1="36719" y1="54102" x2="31445" y2="51367"/>
                        <a14:foregroundMark x1="46094" y1="64844" x2="53125" y2="55078"/>
                        <a14:foregroundMark x1="53125" y1="55078" x2="53125" y2="54688"/>
                        <a14:foregroundMark x1="53516" y1="57422" x2="53906" y2="63281"/>
                        <a14:foregroundMark x1="54102" y1="61914" x2="53125" y2="67773"/>
                        <a14:foregroundMark x1="52930" y1="68555" x2="48242" y2="685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9465" y="3108547"/>
            <a:ext cx="556908" cy="55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029984E-003C-4E19-3A63-F9CB81508EAB}"/>
              </a:ext>
            </a:extLst>
          </p:cNvPr>
          <p:cNvCxnSpPr/>
          <p:nvPr/>
        </p:nvCxnSpPr>
        <p:spPr>
          <a:xfrm flipH="1">
            <a:off x="2592095" y="2620959"/>
            <a:ext cx="1980000" cy="0"/>
          </a:xfrm>
          <a:prstGeom prst="straightConnector1">
            <a:avLst/>
          </a:prstGeom>
          <a:ln w="76200">
            <a:solidFill>
              <a:srgbClr val="692B8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CB34BBF-2F08-F1CB-4798-79ABA67DC1EB}"/>
              </a:ext>
            </a:extLst>
          </p:cNvPr>
          <p:cNvSpPr txBox="1"/>
          <p:nvPr/>
        </p:nvSpPr>
        <p:spPr>
          <a:xfrm>
            <a:off x="2830817" y="226848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External E field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043E0AC-E75A-F4A4-7F43-009C34D25EAA}"/>
              </a:ext>
            </a:extLst>
          </p:cNvPr>
          <p:cNvCxnSpPr/>
          <p:nvPr/>
        </p:nvCxnSpPr>
        <p:spPr>
          <a:xfrm flipH="1">
            <a:off x="2640534" y="2794905"/>
            <a:ext cx="1980000" cy="0"/>
          </a:xfrm>
          <a:prstGeom prst="straightConnector1">
            <a:avLst/>
          </a:prstGeom>
          <a:ln w="76200">
            <a:solidFill>
              <a:srgbClr val="692B8E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52D1C91-C749-8251-3739-9D3CB8AA23DA}"/>
              </a:ext>
            </a:extLst>
          </p:cNvPr>
          <p:cNvSpPr txBox="1"/>
          <p:nvPr/>
        </p:nvSpPr>
        <p:spPr>
          <a:xfrm>
            <a:off x="2733120" y="2805625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Induced E field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2F4805E-7AB2-A08F-BB5A-7B9E46157621}"/>
              </a:ext>
            </a:extLst>
          </p:cNvPr>
          <p:cNvSpPr txBox="1">
            <a:spLocks/>
          </p:cNvSpPr>
          <p:nvPr/>
        </p:nvSpPr>
        <p:spPr>
          <a:xfrm>
            <a:off x="7000096" y="2158019"/>
            <a:ext cx="488292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When applying an external electric field, the ions are attracted to the opposite charge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The build up of charges cancels out the external field by creating an opposing electric field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14F5AE5-8CDB-D5B9-37F0-830B66152BBB}"/>
              </a:ext>
            </a:extLst>
          </p:cNvPr>
          <p:cNvCxnSpPr/>
          <p:nvPr/>
        </p:nvCxnSpPr>
        <p:spPr>
          <a:xfrm flipV="1">
            <a:off x="2750443" y="5729174"/>
            <a:ext cx="1440256" cy="780183"/>
          </a:xfrm>
          <a:prstGeom prst="line">
            <a:avLst/>
          </a:prstGeom>
          <a:ln w="69850">
            <a:solidFill>
              <a:srgbClr val="692B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6AA7D58-07B7-3A25-60F2-BE7B97E7B37B}"/>
              </a:ext>
            </a:extLst>
          </p:cNvPr>
          <p:cNvSpPr txBox="1"/>
          <p:nvPr/>
        </p:nvSpPr>
        <p:spPr>
          <a:xfrm>
            <a:off x="4256764" y="5950405"/>
            <a:ext cx="14470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Plasma</a:t>
            </a:r>
          </a:p>
        </p:txBody>
      </p:sp>
    </p:spTree>
    <p:extLst>
      <p:ext uri="{BB962C8B-B14F-4D97-AF65-F5344CB8AC3E}">
        <p14:creationId xmlns:p14="http://schemas.microsoft.com/office/powerpoint/2010/main" val="2159840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789DE-9D33-39C5-4A3C-BE351625F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FB477-3B22-9B92-2F70-08A470C79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692B8E"/>
                </a:solidFill>
              </a:rPr>
              <a:t>Debye Shielding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37288F-3993-6856-E4D5-6DD742697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483C8-B5AD-437D-A421-83628239423D}" type="slidenum">
              <a:rPr lang="en-GB" smtClean="0"/>
              <a:t>10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8A3DC8-A337-0B0D-351E-57CE23F35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945" y="1574884"/>
            <a:ext cx="5220152" cy="3033023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FF2718D-3B07-369C-5505-48E916493CD3}"/>
              </a:ext>
            </a:extLst>
          </p:cNvPr>
          <p:cNvSpPr txBox="1">
            <a:spLocks/>
          </p:cNvSpPr>
          <p:nvPr/>
        </p:nvSpPr>
        <p:spPr>
          <a:xfrm>
            <a:off x="6759134" y="1690688"/>
            <a:ext cx="488292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dirty="0"/>
              <a:t>Debye shielding is not perfect!</a:t>
            </a:r>
          </a:p>
          <a:p>
            <a:pPr marL="0" indent="0">
              <a:buNone/>
            </a:pPr>
            <a:r>
              <a:rPr lang="en-GB" sz="2400" dirty="0"/>
              <a:t>Ions have thermal energy which can overcome the electric potential</a:t>
            </a:r>
          </a:p>
          <a:p>
            <a:endParaRPr lang="en-GB" sz="2400" dirty="0"/>
          </a:p>
          <a:p>
            <a:pPr marL="0" indent="0">
              <a:buNone/>
            </a:pPr>
            <a:r>
              <a:rPr lang="en-GB" sz="2400" dirty="0"/>
              <a:t>This means the layer of shielding ions has finite thickness – the Debye length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215854F-FCC9-67BF-FF32-535327A5E8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9735" y="2842784"/>
            <a:ext cx="1553814" cy="49722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B063106-F4D5-B4EF-9A70-049C50BCF8D8}"/>
              </a:ext>
            </a:extLst>
          </p:cNvPr>
          <p:cNvSpPr txBox="1"/>
          <p:nvPr/>
        </p:nvSpPr>
        <p:spPr>
          <a:xfrm>
            <a:off x="409575" y="5250527"/>
            <a:ext cx="53605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The length scale of a plasma must be much bigger than the Debye length</a:t>
            </a:r>
          </a:p>
          <a:p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77468A-D529-1F6C-270A-815340F5C339}"/>
              </a:ext>
            </a:extLst>
          </p:cNvPr>
          <p:cNvSpPr txBox="1"/>
          <p:nvPr/>
        </p:nvSpPr>
        <p:spPr>
          <a:xfrm>
            <a:off x="1266029" y="4477102"/>
            <a:ext cx="33767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From Dr Koki Imada’s 2023 Fusion CDT lecture series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20A614-DFA5-BC8D-D737-8A9F2EB9B1E4}"/>
              </a:ext>
            </a:extLst>
          </p:cNvPr>
          <p:cNvSpPr txBox="1"/>
          <p:nvPr/>
        </p:nvSpPr>
        <p:spPr>
          <a:xfrm>
            <a:off x="5931569" y="5389026"/>
            <a:ext cx="57104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This maintains quasi-neutrality in the bulk plasma – a defining feature of plasmas!</a:t>
            </a:r>
          </a:p>
        </p:txBody>
      </p:sp>
    </p:spTree>
    <p:extLst>
      <p:ext uri="{BB962C8B-B14F-4D97-AF65-F5344CB8AC3E}">
        <p14:creationId xmlns:p14="http://schemas.microsoft.com/office/powerpoint/2010/main" val="2119700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B4D1644-9569-066C-83BE-05376A5CA7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2075" y="2027238"/>
            <a:ext cx="9144000" cy="2387600"/>
          </a:xfrm>
        </p:spPr>
        <p:txBody>
          <a:bodyPr/>
          <a:lstStyle/>
          <a:p>
            <a:r>
              <a:rPr lang="en-GB" dirty="0">
                <a:solidFill>
                  <a:srgbClr val="692B8E"/>
                </a:solidFill>
              </a:rPr>
              <a:t>Charged particles in EM fields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4A83B2-4543-59E2-B1D5-E9C5A06D4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483C8-B5AD-437D-A421-83628239423D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4711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644EA-6CF9-1B77-295A-72018BE12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692B8E"/>
                </a:solidFill>
              </a:rPr>
              <a:t>Electric and Magnetic Forces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DE00C-016D-C494-4763-82B8A04485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The electric force acts along field lines</a:t>
            </a:r>
          </a:p>
          <a:p>
            <a:pPr marL="0" indent="0">
              <a:buNone/>
            </a:pPr>
            <a:r>
              <a:rPr lang="en-GB" dirty="0"/>
              <a:t>The magnetic force acts perpendicular to field lines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95D4BE-759B-5C23-5F9E-6CCBFD041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483C8-B5AD-437D-A421-83628239423D}" type="slidenum">
              <a:rPr lang="en-GB" smtClean="0"/>
              <a:t>12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6398A1-5C0C-D05C-DC39-F05753603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8105" y="1697982"/>
            <a:ext cx="1477915" cy="5886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C4DDBCC-9D22-05DA-33E4-F25A4B188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9136" y="2286643"/>
            <a:ext cx="1754664" cy="588661"/>
          </a:xfrm>
          <a:prstGeom prst="rect">
            <a:avLst/>
          </a:prstGeom>
        </p:spPr>
      </p:pic>
      <p:pic>
        <p:nvPicPr>
          <p:cNvPr id="2050" name="Picture 2" descr="Fleming's left-hand rule - Electromagnets (Higher) - Edexcel - GCSE Physics  (Single Science) Revision - Edexcel - BBC Bitesize">
            <a:extLst>
              <a:ext uri="{FF2B5EF4-FFF2-40B4-BE49-F238E27FC236}">
                <a16:creationId xmlns:a16="http://schemas.microsoft.com/office/drawing/2014/main" id="{23A11A33-2962-676F-19F3-8C1B04E05C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128368"/>
            <a:ext cx="5419725" cy="304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2A20F58-DDA6-E64C-FF20-D6AF31DF63C7}"/>
              </a:ext>
            </a:extLst>
          </p:cNvPr>
          <p:cNvSpPr txBox="1"/>
          <p:nvPr/>
        </p:nvSpPr>
        <p:spPr>
          <a:xfrm>
            <a:off x="838200" y="6257925"/>
            <a:ext cx="55245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BBC Bitesize GCSE Physics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EA4496-C358-4F0D-9AA6-424BD94306FA}"/>
              </a:ext>
            </a:extLst>
          </p:cNvPr>
          <p:cNvSpPr txBox="1"/>
          <p:nvPr/>
        </p:nvSpPr>
        <p:spPr>
          <a:xfrm>
            <a:off x="6362700" y="5172075"/>
            <a:ext cx="3552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Current = direction positive charge is travelling</a:t>
            </a:r>
          </a:p>
        </p:txBody>
      </p:sp>
    </p:spTree>
    <p:extLst>
      <p:ext uri="{BB962C8B-B14F-4D97-AF65-F5344CB8AC3E}">
        <p14:creationId xmlns:p14="http://schemas.microsoft.com/office/powerpoint/2010/main" val="2537392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E364D-3412-D617-A2CC-8DDD87843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9705" y="2566904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rgbClr val="692B8E"/>
                </a:solidFill>
              </a:rPr>
              <a:t>Quick Quiz!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33AF42-4DA7-875C-9C1E-535D53FBC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483C8-B5AD-437D-A421-83628239423D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9213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807AE3-FE86-7BC9-4346-25B47793C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6850" y="1825625"/>
            <a:ext cx="607695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Particles travelling perpendicular to a B field travel in circles around field lines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The frequency of oscillation (gyrofrequency/Larmor frequency/cyclotron frequency)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E26070-2057-E7F9-AA79-8ADAC4EBE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483C8-B5AD-437D-A421-83628239423D}" type="slidenum">
              <a:rPr lang="en-GB" smtClean="0"/>
              <a:t>14</a:t>
            </a:fld>
            <a:endParaRPr lang="en-GB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F1B8519B-CFDC-16D5-DF48-E978E942A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105025"/>
            <a:ext cx="3448050" cy="321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984A4626-AAD8-EBCD-C549-2B50EF3AC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692B8E"/>
                </a:solidFill>
              </a:rPr>
              <a:t>Charged particles in uniform fields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74AFDB-72FA-16B4-B0E2-DB1756A474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4645" y="4867261"/>
            <a:ext cx="1565955" cy="91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6177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08F13-5D19-88F2-3824-24B5B17F2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692B8E"/>
                </a:solidFill>
              </a:rPr>
              <a:t>Charged particles in uniform fields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00646-E234-3861-6918-AC0A16617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6874" y="1825625"/>
            <a:ext cx="5876925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If we introduce an electric field perpendicular to the B field, helical motion is induced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The guiding centre of the oscillation ‘drifts’</a:t>
            </a:r>
          </a:p>
          <a:p>
            <a:pPr marL="0" indent="0">
              <a:buNone/>
            </a:pPr>
            <a:r>
              <a:rPr lang="en-GB" dirty="0"/>
              <a:t>This is known as E x B drift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45282F-FBD7-056D-0590-42548EEA5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483C8-B5AD-437D-A421-83628239423D}" type="slidenum">
              <a:rPr lang="en-GB" smtClean="0"/>
              <a:t>15</a:t>
            </a:fld>
            <a:endParaRPr lang="en-GB" dirty="0"/>
          </a:p>
        </p:txBody>
      </p:sp>
      <p:pic>
        <p:nvPicPr>
          <p:cNvPr id="6146" name="Picture 2" descr="Helix motion is produced if constant electric field and constant magnetic field are parallel.">
            <a:extLst>
              <a:ext uri="{FF2B5EF4-FFF2-40B4-BE49-F238E27FC236}">
                <a16:creationId xmlns:a16="http://schemas.microsoft.com/office/drawing/2014/main" id="{F21F5D7B-B38E-6E38-5638-A7E3CC621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5" y="2052638"/>
            <a:ext cx="4438650" cy="298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5021E4-5D0E-F123-0CD3-0168B5577C3C}"/>
              </a:ext>
            </a:extLst>
          </p:cNvPr>
          <p:cNvSpPr txBox="1"/>
          <p:nvPr/>
        </p:nvSpPr>
        <p:spPr>
          <a:xfrm>
            <a:off x="664496" y="4963860"/>
            <a:ext cx="21717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/>
              <a:t>Irawan et al. (2014)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EA044D-6472-8093-5A7E-EBADEC7983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9425" y="4963860"/>
            <a:ext cx="1883696" cy="86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607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E76AC-3456-90D0-C25C-A8584462B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692B8E"/>
                </a:solidFill>
              </a:rPr>
              <a:t>What if the E-field is time dependent?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5F408-6E60-8101-1657-A65FC1BA0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2450" y="1825625"/>
            <a:ext cx="699135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If I apply an E field the ion starts accelerating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As the ion’s velocity increases it begins to experience magnetic force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It starts to gyrate and E x B drift occurs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Note it has shifted slightly in the x direction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C18596-40E1-80B0-5542-BF6A1BFD7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483C8-B5AD-437D-A421-83628239423D}" type="slidenum">
              <a:rPr lang="en-GB" smtClean="0"/>
              <a:t>16</a:t>
            </a:fld>
            <a:endParaRPr lang="en-GB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5720D54-218C-5C57-85D1-AE666DC96EA2}"/>
              </a:ext>
            </a:extLst>
          </p:cNvPr>
          <p:cNvGrpSpPr/>
          <p:nvPr/>
        </p:nvGrpSpPr>
        <p:grpSpPr>
          <a:xfrm>
            <a:off x="486575" y="2055507"/>
            <a:ext cx="2532049" cy="556908"/>
            <a:chOff x="477851" y="1825625"/>
            <a:chExt cx="2532049" cy="556908"/>
          </a:xfrm>
        </p:grpSpPr>
        <p:pic>
          <p:nvPicPr>
            <p:cNvPr id="5" name="Picture 6" descr="Positive ion - Free arrows icons">
              <a:extLst>
                <a:ext uri="{FF2B5EF4-FFF2-40B4-BE49-F238E27FC236}">
                  <a16:creationId xmlns:a16="http://schemas.microsoft.com/office/drawing/2014/main" id="{F2A9FC1F-560F-AA75-7E4F-43C37631C9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0586" y1="31250" x2="47266" y2="43359"/>
                          <a14:foregroundMark x1="47266" y1="43359" x2="33398" y2="47461"/>
                          <a14:foregroundMark x1="33398" y1="47461" x2="44531" y2="53320"/>
                          <a14:foregroundMark x1="44531" y1="53320" x2="46289" y2="63672"/>
                          <a14:foregroundMark x1="46289" y1="63672" x2="54883" y2="55078"/>
                          <a14:foregroundMark x1="54883" y1="55078" x2="67773" y2="54492"/>
                          <a14:foregroundMark x1="67773" y1="54492" x2="50000" y2="31445"/>
                          <a14:foregroundMark x1="40625" y1="45898" x2="47266" y2="35156"/>
                          <a14:foregroundMark x1="47266" y1="35156" x2="54297" y2="43359"/>
                          <a14:foregroundMark x1="54297" y1="43359" x2="54297" y2="46875"/>
                          <a14:foregroundMark x1="46289" y1="35352" x2="54492" y2="34375"/>
                          <a14:foregroundMark x1="62500" y1="46094" x2="65820" y2="54297"/>
                          <a14:foregroundMark x1="66602" y1="54102" x2="61914" y2="45703"/>
                          <a14:foregroundMark x1="63867" y1="45703" x2="66797" y2="54102"/>
                          <a14:foregroundMark x1="66797" y1="54102" x2="63477" y2="46680"/>
                          <a14:foregroundMark x1="65039" y1="45898" x2="66211" y2="54297"/>
                          <a14:foregroundMark x1="64258" y1="45313" x2="66016" y2="53906"/>
                          <a14:foregroundMark x1="65430" y1="46094" x2="66992" y2="53516"/>
                          <a14:foregroundMark x1="65820" y1="45898" x2="67578" y2="53320"/>
                          <a14:foregroundMark x1="68164" y1="53711" x2="66406" y2="45313"/>
                          <a14:foregroundMark x1="66211" y1="45313" x2="66797" y2="47266"/>
                          <a14:foregroundMark x1="67383" y1="46289" x2="69141" y2="53320"/>
                          <a14:foregroundMark x1="33984" y1="45313" x2="38281" y2="54883"/>
                          <a14:foregroundMark x1="38281" y1="54883" x2="34180" y2="46094"/>
                          <a14:foregroundMark x1="36719" y1="54102" x2="31445" y2="51367"/>
                          <a14:foregroundMark x1="46094" y1="64844" x2="53125" y2="55078"/>
                          <a14:foregroundMark x1="53125" y1="55078" x2="53125" y2="54688"/>
                          <a14:foregroundMark x1="53516" y1="57422" x2="53906" y2="63281"/>
                          <a14:foregroundMark x1="54102" y1="61914" x2="53125" y2="67773"/>
                          <a14:foregroundMark x1="52930" y1="68555" x2="48242" y2="6855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7851" y="1825625"/>
              <a:ext cx="556908" cy="5569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531697E4-09AF-FC0C-1C9C-73A7BDEE63C8}"/>
                </a:ext>
              </a:extLst>
            </p:cNvPr>
            <p:cNvCxnSpPr>
              <a:stCxn id="5" idx="3"/>
            </p:cNvCxnSpPr>
            <p:nvPr/>
          </p:nvCxnSpPr>
          <p:spPr>
            <a:xfrm>
              <a:off x="1034759" y="2104079"/>
              <a:ext cx="1975141" cy="946"/>
            </a:xfrm>
            <a:prstGeom prst="straightConnector1">
              <a:avLst/>
            </a:prstGeom>
            <a:ln>
              <a:solidFill>
                <a:srgbClr val="692B8E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4CAC017-6057-DB2A-07DA-C6FE684221F2}"/>
              </a:ext>
            </a:extLst>
          </p:cNvPr>
          <p:cNvCxnSpPr/>
          <p:nvPr/>
        </p:nvCxnSpPr>
        <p:spPr>
          <a:xfrm>
            <a:off x="1034759" y="1609725"/>
            <a:ext cx="2079916" cy="0"/>
          </a:xfrm>
          <a:prstGeom prst="straightConnector1">
            <a:avLst/>
          </a:prstGeom>
          <a:ln w="60325">
            <a:solidFill>
              <a:srgbClr val="692B8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A9471C4-3A6A-1D80-89E1-5E0304A59CD0}"/>
              </a:ext>
            </a:extLst>
          </p:cNvPr>
          <p:cNvSpPr txBox="1"/>
          <p:nvPr/>
        </p:nvSpPr>
        <p:spPr>
          <a:xfrm>
            <a:off x="1752600" y="1304925"/>
            <a:ext cx="96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EDB3498-7043-C2D9-FC3F-D302E9837F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607" y="1468743"/>
            <a:ext cx="480102" cy="281964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850E18E7-DB9A-7BDF-4BC0-595052E5777E}"/>
              </a:ext>
            </a:extLst>
          </p:cNvPr>
          <p:cNvGrpSpPr/>
          <p:nvPr/>
        </p:nvGrpSpPr>
        <p:grpSpPr>
          <a:xfrm>
            <a:off x="7503" y="3618378"/>
            <a:ext cx="4134427" cy="2171376"/>
            <a:chOff x="166398" y="2537772"/>
            <a:chExt cx="4134427" cy="2171376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AF36E51-BE3F-0145-B706-E7ACF7B661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6398" y="2660987"/>
              <a:ext cx="4134427" cy="2048161"/>
            </a:xfrm>
            <a:prstGeom prst="rect">
              <a:avLst/>
            </a:prstGeom>
          </p:spPr>
        </p:pic>
        <p:pic>
          <p:nvPicPr>
            <p:cNvPr id="15" name="Picture 6" descr="Positive ion - Free arrows icons">
              <a:extLst>
                <a:ext uri="{FF2B5EF4-FFF2-40B4-BE49-F238E27FC236}">
                  <a16:creationId xmlns:a16="http://schemas.microsoft.com/office/drawing/2014/main" id="{E5C21BEF-AF85-C331-4178-DA693963D6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0586" y1="31250" x2="47266" y2="43359"/>
                          <a14:foregroundMark x1="47266" y1="43359" x2="33398" y2="47461"/>
                          <a14:foregroundMark x1="33398" y1="47461" x2="44531" y2="53320"/>
                          <a14:foregroundMark x1="44531" y1="53320" x2="46289" y2="63672"/>
                          <a14:foregroundMark x1="46289" y1="63672" x2="54883" y2="55078"/>
                          <a14:foregroundMark x1="54883" y1="55078" x2="67773" y2="54492"/>
                          <a14:foregroundMark x1="67773" y1="54492" x2="50000" y2="31445"/>
                          <a14:foregroundMark x1="40625" y1="45898" x2="47266" y2="35156"/>
                          <a14:foregroundMark x1="47266" y1="35156" x2="54297" y2="43359"/>
                          <a14:foregroundMark x1="54297" y1="43359" x2="54297" y2="46875"/>
                          <a14:foregroundMark x1="46289" y1="35352" x2="54492" y2="34375"/>
                          <a14:foregroundMark x1="62500" y1="46094" x2="65820" y2="54297"/>
                          <a14:foregroundMark x1="66602" y1="54102" x2="61914" y2="45703"/>
                          <a14:foregroundMark x1="63867" y1="45703" x2="66797" y2="54102"/>
                          <a14:foregroundMark x1="66797" y1="54102" x2="63477" y2="46680"/>
                          <a14:foregroundMark x1="65039" y1="45898" x2="66211" y2="54297"/>
                          <a14:foregroundMark x1="64258" y1="45313" x2="66016" y2="53906"/>
                          <a14:foregroundMark x1="65430" y1="46094" x2="66992" y2="53516"/>
                          <a14:foregroundMark x1="65820" y1="45898" x2="67578" y2="53320"/>
                          <a14:foregroundMark x1="68164" y1="53711" x2="66406" y2="45313"/>
                          <a14:foregroundMark x1="66211" y1="45313" x2="66797" y2="47266"/>
                          <a14:foregroundMark x1="67383" y1="46289" x2="69141" y2="53320"/>
                          <a14:foregroundMark x1="33984" y1="45313" x2="38281" y2="54883"/>
                          <a14:foregroundMark x1="38281" y1="54883" x2="34180" y2="46094"/>
                          <a14:foregroundMark x1="36719" y1="54102" x2="31445" y2="51367"/>
                          <a14:foregroundMark x1="46094" y1="64844" x2="53125" y2="55078"/>
                          <a14:foregroundMark x1="53125" y1="55078" x2="53125" y2="54688"/>
                          <a14:foregroundMark x1="53516" y1="57422" x2="53906" y2="63281"/>
                          <a14:foregroundMark x1="54102" y1="61914" x2="53125" y2="67773"/>
                          <a14:foregroundMark x1="52930" y1="68555" x2="48242" y2="6855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4267" y="2537772"/>
              <a:ext cx="556908" cy="5569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35410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7A690-4DDD-E2FC-0A94-8867056B1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9E3AB-0570-02F0-71DC-24746AE3E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692B8E"/>
                </a:solidFill>
              </a:rPr>
              <a:t>What if the E-field is time dependent?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967F1-95C1-17C0-B24D-5980F78779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2450" y="1825625"/>
            <a:ext cx="699135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If I turn the field off and then reverse the direction of the field, the direction of the drift is reversed</a:t>
            </a:r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This is known as polarisation drift</a:t>
            </a:r>
          </a:p>
          <a:p>
            <a:pPr marL="0" indent="0">
              <a:buNone/>
            </a:pPr>
            <a:r>
              <a:rPr lang="en-GB" dirty="0"/>
              <a:t>Note it is dependent on mass (through gyrofrequency) so ions have a much greater velocity than electrons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026217-E130-F878-1DC9-B0CB9EE71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5483C8-B5AD-437D-A421-83628239423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F0F3069-1F4B-13FA-F0A3-B5E44AD3E904}"/>
              </a:ext>
            </a:extLst>
          </p:cNvPr>
          <p:cNvGrpSpPr/>
          <p:nvPr/>
        </p:nvGrpSpPr>
        <p:grpSpPr>
          <a:xfrm>
            <a:off x="432146" y="2436144"/>
            <a:ext cx="3330229" cy="2591025"/>
            <a:chOff x="563576" y="1690688"/>
            <a:chExt cx="3330229" cy="259102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D4E6465-66ED-7CC0-C723-650A888A6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3576" y="1690688"/>
              <a:ext cx="3330229" cy="2591025"/>
            </a:xfrm>
            <a:prstGeom prst="rect">
              <a:avLst/>
            </a:prstGeom>
          </p:spPr>
        </p:pic>
        <p:pic>
          <p:nvPicPr>
            <p:cNvPr id="5" name="Picture 6" descr="Positive ion - Free arrows icons">
              <a:extLst>
                <a:ext uri="{FF2B5EF4-FFF2-40B4-BE49-F238E27FC236}">
                  <a16:creationId xmlns:a16="http://schemas.microsoft.com/office/drawing/2014/main" id="{4E5DD280-8022-48C9-7668-295B5B613F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50586" y1="31250" x2="47266" y2="43359"/>
                          <a14:foregroundMark x1="47266" y1="43359" x2="33398" y2="47461"/>
                          <a14:foregroundMark x1="33398" y1="47461" x2="44531" y2="53320"/>
                          <a14:foregroundMark x1="44531" y1="53320" x2="46289" y2="63672"/>
                          <a14:foregroundMark x1="46289" y1="63672" x2="54883" y2="55078"/>
                          <a14:foregroundMark x1="54883" y1="55078" x2="67773" y2="54492"/>
                          <a14:foregroundMark x1="67773" y1="54492" x2="50000" y2="31445"/>
                          <a14:foregroundMark x1="40625" y1="45898" x2="47266" y2="35156"/>
                          <a14:foregroundMark x1="47266" y1="35156" x2="54297" y2="43359"/>
                          <a14:foregroundMark x1="54297" y1="43359" x2="54297" y2="46875"/>
                          <a14:foregroundMark x1="46289" y1="35352" x2="54492" y2="34375"/>
                          <a14:foregroundMark x1="62500" y1="46094" x2="65820" y2="54297"/>
                          <a14:foregroundMark x1="66602" y1="54102" x2="61914" y2="45703"/>
                          <a14:foregroundMark x1="63867" y1="45703" x2="66797" y2="54102"/>
                          <a14:foregroundMark x1="66797" y1="54102" x2="63477" y2="46680"/>
                          <a14:foregroundMark x1="65039" y1="45898" x2="66211" y2="54297"/>
                          <a14:foregroundMark x1="64258" y1="45313" x2="66016" y2="53906"/>
                          <a14:foregroundMark x1="65430" y1="46094" x2="66992" y2="53516"/>
                          <a14:foregroundMark x1="65820" y1="45898" x2="67578" y2="53320"/>
                          <a14:foregroundMark x1="68164" y1="53711" x2="66406" y2="45313"/>
                          <a14:foregroundMark x1="66211" y1="45313" x2="66797" y2="47266"/>
                          <a14:foregroundMark x1="67383" y1="46289" x2="69141" y2="53320"/>
                          <a14:foregroundMark x1="33984" y1="45313" x2="38281" y2="54883"/>
                          <a14:foregroundMark x1="38281" y1="54883" x2="34180" y2="46094"/>
                          <a14:foregroundMark x1="36719" y1="54102" x2="31445" y2="51367"/>
                          <a14:foregroundMark x1="46094" y1="64844" x2="53125" y2="55078"/>
                          <a14:foregroundMark x1="53125" y1="55078" x2="53125" y2="54688"/>
                          <a14:foregroundMark x1="53516" y1="57422" x2="53906" y2="63281"/>
                          <a14:foregroundMark x1="54102" y1="61914" x2="53125" y2="67773"/>
                          <a14:foregroundMark x1="52930" y1="68555" x2="48242" y2="6855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7861" y="1825625"/>
              <a:ext cx="556908" cy="5569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D7619147-3925-79C8-8D02-C1B73B11C4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6210" y="3201125"/>
            <a:ext cx="2187130" cy="80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912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77300-2ABA-7CA8-7376-75415F8E7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solidFill>
                  <a:srgbClr val="692B8E"/>
                </a:solidFill>
              </a:rPr>
              <a:t>Inhomogenous</a:t>
            </a:r>
            <a:r>
              <a:rPr lang="en-GB" dirty="0">
                <a:solidFill>
                  <a:srgbClr val="692B8E"/>
                </a:solidFill>
              </a:rPr>
              <a:t> B fields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D33B4-9EDB-88DB-3A27-19C676C2E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4124" y="1825625"/>
            <a:ext cx="5019675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Let’s ignore E fields for a minute</a:t>
            </a:r>
          </a:p>
          <a:p>
            <a:pPr marL="0" indent="0">
              <a:buNone/>
            </a:pPr>
            <a:r>
              <a:rPr lang="en-GB" dirty="0"/>
              <a:t>If the magnetic field varies in space the radius of the oscillation also varies</a:t>
            </a:r>
          </a:p>
          <a:p>
            <a:pPr marL="0" indent="0">
              <a:buNone/>
            </a:pPr>
            <a:r>
              <a:rPr lang="en-GB" dirty="0"/>
              <a:t>The change in radius leads to a drift in the guiding centre</a:t>
            </a:r>
          </a:p>
          <a:p>
            <a:pPr marL="0" indent="0">
              <a:buNone/>
            </a:pPr>
            <a:r>
              <a:rPr lang="en-GB" dirty="0"/>
              <a:t>This is ‘grad B’ drift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C92E23-7184-B186-6709-04A310583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483C8-B5AD-437D-A421-83628239423D}" type="slidenum">
              <a:rPr lang="en-GB" smtClean="0"/>
              <a:t>18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5EC54D-3624-3491-75DC-C6BF19166B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746" y="1948699"/>
            <a:ext cx="5700254" cy="26748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83B95E3-2084-2B46-F4F9-A9AA5BCB9C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919662"/>
            <a:ext cx="2911092" cy="78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245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3011C-F734-5D57-97D0-56C29846F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solidFill>
                  <a:srgbClr val="692B8E"/>
                </a:solidFill>
              </a:rPr>
              <a:t>Inhomogenous</a:t>
            </a:r>
            <a:r>
              <a:rPr lang="en-GB" dirty="0">
                <a:solidFill>
                  <a:srgbClr val="692B8E"/>
                </a:solidFill>
              </a:rPr>
              <a:t> B fields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2EB94-F197-AC1A-DE4B-33CCA8B86E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5594" y="1825625"/>
            <a:ext cx="6248205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The guiding centre of a particle follows the magnetic field line</a:t>
            </a:r>
          </a:p>
          <a:p>
            <a:pPr marL="0" indent="0">
              <a:buNone/>
            </a:pPr>
            <a:r>
              <a:rPr lang="en-GB" dirty="0"/>
              <a:t>If the field line is curved, the particle experiences centrifugal force (F</a:t>
            </a:r>
            <a:r>
              <a:rPr lang="en-GB" baseline="-25000" dirty="0"/>
              <a:t>c</a:t>
            </a:r>
            <a:r>
              <a:rPr lang="en-GB" dirty="0"/>
              <a:t>)</a:t>
            </a:r>
          </a:p>
          <a:p>
            <a:pPr marL="0" indent="0">
              <a:buNone/>
            </a:pPr>
            <a:r>
              <a:rPr lang="en-GB" dirty="0"/>
              <a:t>An external force causes the guiding centre to drift and so we get ‘curvature drift’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8215A1-9D0C-AFAB-A235-EBB6B74A5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483C8-B5AD-437D-A421-83628239423D}" type="slidenum">
              <a:rPr lang="en-GB" smtClean="0"/>
              <a:t>19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F8FCC0-591C-B999-E542-26F5AC0CF0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05" y="1825625"/>
            <a:ext cx="4496190" cy="21718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1A4C0A-DBF2-AC2D-FF61-AC962B855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026" y="3848940"/>
            <a:ext cx="2997121" cy="13973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4284EF2-4254-7988-3D6B-BEE0922326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026" y="5246312"/>
            <a:ext cx="2891343" cy="930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702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1FDE8-31D7-C4B6-8A1C-5B7C2B6EC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692B8E"/>
                </a:solidFill>
              </a:rPr>
              <a:t>Magnetic Drift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81B13-440B-49AF-3996-7518F8E8C0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/>
              <a:t>It is common practice to combine ‘grad B’ and curvature drifts into ‘magnetic drift’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Magnetic drift:</a:t>
            </a:r>
          </a:p>
          <a:p>
            <a:r>
              <a:rPr lang="en-GB" dirty="0"/>
              <a:t>is perpendicular to the magnetic field lines</a:t>
            </a:r>
          </a:p>
          <a:p>
            <a:r>
              <a:rPr lang="en-GB" dirty="0"/>
              <a:t>depends only on the gradient of B perpendicular to the field lines</a:t>
            </a:r>
          </a:p>
          <a:p>
            <a:r>
              <a:rPr lang="en-GB" dirty="0"/>
              <a:t>is charge-dependent - ions and electrons drift in opposite directions, leading to charge separation</a:t>
            </a:r>
          </a:p>
          <a:p>
            <a:r>
              <a:rPr lang="en-GB" dirty="0"/>
              <a:t>not dependent on mass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071EFA-0B5D-0451-745B-CC281CEC4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483C8-B5AD-437D-A421-83628239423D}" type="slidenum">
              <a:rPr lang="en-GB" smtClean="0"/>
              <a:t>20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736C9D-AAA0-1FEC-0701-9B0FE0C76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4169" y="2716486"/>
            <a:ext cx="3711262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48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33294-D006-C72E-B26C-BFB8139F8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692B8E"/>
                </a:solidFill>
              </a:rPr>
              <a:t>What happens if the gradient is parallel to the motion of the particle?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14A21C-0ED6-BC68-49DB-817006494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8410" y="1825625"/>
            <a:ext cx="6625389" cy="4351338"/>
          </a:xfrm>
        </p:spPr>
        <p:txBody>
          <a:bodyPr/>
          <a:lstStyle/>
          <a:p>
            <a:r>
              <a:rPr lang="en-GB" dirty="0"/>
              <a:t>As the particle enters the stronger field it’s radius of oscillation decreases</a:t>
            </a:r>
          </a:p>
          <a:p>
            <a:r>
              <a:rPr lang="en-GB" dirty="0"/>
              <a:t>What if: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        is imaginary</a:t>
            </a:r>
          </a:p>
          <a:p>
            <a:r>
              <a:rPr lang="en-GB" dirty="0"/>
              <a:t>This means the particle must be reflected when: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ECEB5F-54E5-E57F-5D53-26E44D895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483C8-B5AD-437D-A421-83628239423D}" type="slidenum">
              <a:rPr lang="en-GB" smtClean="0"/>
              <a:t>21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A9FFE5-84B9-A171-DDF2-3485C530AB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583" y="2009608"/>
            <a:ext cx="4267570" cy="15393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9C07D3-7409-D4BC-9445-D6BA1182A8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634" y="3717117"/>
            <a:ext cx="3368332" cy="891617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73E9E9E9-6F2D-3061-FCFD-DDCDADB53F3F}"/>
              </a:ext>
            </a:extLst>
          </p:cNvPr>
          <p:cNvGrpSpPr/>
          <p:nvPr/>
        </p:nvGrpSpPr>
        <p:grpSpPr>
          <a:xfrm>
            <a:off x="132348" y="4776870"/>
            <a:ext cx="2622885" cy="1716005"/>
            <a:chOff x="1046747" y="4776870"/>
            <a:chExt cx="2622885" cy="1716005"/>
          </a:xfrm>
        </p:grpSpPr>
        <p:sp>
          <p:nvSpPr>
            <p:cNvPr id="9" name="Right Triangle 8">
              <a:extLst>
                <a:ext uri="{FF2B5EF4-FFF2-40B4-BE49-F238E27FC236}">
                  <a16:creationId xmlns:a16="http://schemas.microsoft.com/office/drawing/2014/main" id="{B7AE8D2C-0CE6-C8DD-E011-193D5FBBADDA}"/>
                </a:ext>
              </a:extLst>
            </p:cNvPr>
            <p:cNvSpPr/>
            <p:nvPr/>
          </p:nvSpPr>
          <p:spPr>
            <a:xfrm flipH="1">
              <a:off x="1046747" y="4776870"/>
              <a:ext cx="1949115" cy="1214856"/>
            </a:xfrm>
            <a:prstGeom prst="rtTriangle">
              <a:avLst/>
            </a:prstGeom>
            <a:noFill/>
            <a:ln w="38100">
              <a:solidFill>
                <a:srgbClr val="692B8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B138E3D-104A-97BF-C1A6-2BD03BF378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20215" y="6112489"/>
              <a:ext cx="451708" cy="38038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989E594-1B16-7594-88ED-5958E804C2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64119" y="5086693"/>
              <a:ext cx="505513" cy="493476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7EE1786-F0B6-4051-2600-132DD50A9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14170" y="4872880"/>
              <a:ext cx="360858" cy="360858"/>
            </a:xfrm>
            <a:prstGeom prst="rect">
              <a:avLst/>
            </a:prstGeom>
          </p:spPr>
        </p:pic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4A090A9C-E106-CD64-A134-52FAAF6204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8702" y="5267722"/>
            <a:ext cx="1615580" cy="62489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CFAFC67-19C4-3284-EE02-C684E59C53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42607" y="3163021"/>
            <a:ext cx="1767993" cy="83827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59211F3-7261-DA24-D932-F03A900C10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9508" y="4334761"/>
            <a:ext cx="451708" cy="38038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46F290F-B743-5470-6E32-1EC0888CB88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44723" y="5408361"/>
            <a:ext cx="1531753" cy="876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565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4D484-8EDF-E0F3-3CC6-5EB010C6D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73A9D-99E0-F3E6-4DB0-90145C54D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692B8E"/>
                </a:solidFill>
              </a:rPr>
              <a:t>What happens if the gradient is parallel to the motion of the particle?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5A0D88-ADB7-D67B-7088-FA614687D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483C8-B5AD-437D-A421-83628239423D}" type="slidenum">
              <a:rPr lang="en-GB" smtClean="0"/>
              <a:t>22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E33FAD-154B-5C2F-AF76-358152808B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583" y="2009608"/>
            <a:ext cx="4267570" cy="15393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5761B1E-0AA9-1111-286B-F1AE685274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634" y="3717117"/>
            <a:ext cx="3368332" cy="891617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54AFC1E5-AAA0-A1C5-F92E-122C60065C25}"/>
              </a:ext>
            </a:extLst>
          </p:cNvPr>
          <p:cNvGrpSpPr/>
          <p:nvPr/>
        </p:nvGrpSpPr>
        <p:grpSpPr>
          <a:xfrm>
            <a:off x="132348" y="4776870"/>
            <a:ext cx="2622885" cy="1716005"/>
            <a:chOff x="1046747" y="4776870"/>
            <a:chExt cx="2622885" cy="1716005"/>
          </a:xfrm>
        </p:grpSpPr>
        <p:sp>
          <p:nvSpPr>
            <p:cNvPr id="9" name="Right Triangle 8">
              <a:extLst>
                <a:ext uri="{FF2B5EF4-FFF2-40B4-BE49-F238E27FC236}">
                  <a16:creationId xmlns:a16="http://schemas.microsoft.com/office/drawing/2014/main" id="{15C89E64-C847-EA59-0F5D-AC2D4992A120}"/>
                </a:ext>
              </a:extLst>
            </p:cNvPr>
            <p:cNvSpPr/>
            <p:nvPr/>
          </p:nvSpPr>
          <p:spPr>
            <a:xfrm flipH="1">
              <a:off x="1046747" y="4776870"/>
              <a:ext cx="1949115" cy="1214856"/>
            </a:xfrm>
            <a:prstGeom prst="rtTriangle">
              <a:avLst/>
            </a:prstGeom>
            <a:noFill/>
            <a:ln w="38100">
              <a:solidFill>
                <a:srgbClr val="692B8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0D577B3-E8B1-A2D5-38D6-07997EED00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20215" y="6112489"/>
              <a:ext cx="451708" cy="38038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4D6AFAF-F1E8-4E09-DE2A-D5D23C1DC9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64119" y="5086693"/>
              <a:ext cx="505513" cy="493476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33C8D75-D846-503A-A532-BA940E62936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14170" y="4872880"/>
              <a:ext cx="360858" cy="360858"/>
            </a:xfrm>
            <a:prstGeom prst="rect">
              <a:avLst/>
            </a:prstGeom>
          </p:spPr>
        </p:pic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6F5A0DC7-AF22-B2D3-0780-EDDEF661E7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8702" y="5267722"/>
            <a:ext cx="1615580" cy="62489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89B9C90-01D4-5691-CB71-91EB1B4211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27945" y="1898454"/>
            <a:ext cx="451708" cy="380386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95BC5C5-9C6A-D9D1-DDBC-874AF9938A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5694" y="1847850"/>
            <a:ext cx="5628105" cy="4351338"/>
          </a:xfrm>
        </p:spPr>
        <p:txBody>
          <a:bodyPr/>
          <a:lstStyle/>
          <a:p>
            <a:r>
              <a:rPr lang="en-GB" dirty="0"/>
              <a:t>This means particles with too low a are trapped in the weaker field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This is known as the magnetic mirror effect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The magnetic mirror force is: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A4E7D71-3AF3-BD15-EA97-D04FF6454B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6010" y="5340118"/>
            <a:ext cx="2705334" cy="48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656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5D8C9-0010-6BE7-982D-1FAC65F4E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399" y="185054"/>
            <a:ext cx="10930854" cy="1325563"/>
          </a:xfrm>
        </p:spPr>
        <p:txBody>
          <a:bodyPr/>
          <a:lstStyle/>
          <a:p>
            <a:r>
              <a:rPr lang="en-GB" dirty="0">
                <a:solidFill>
                  <a:srgbClr val="692B8E"/>
                </a:solidFill>
              </a:rPr>
              <a:t>Why don’t we use magnetic mirrors for fusion?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391219-EE69-B773-F0CD-C3AAEA9F9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483C8-B5AD-437D-A421-83628239423D}" type="slidenum">
              <a:rPr lang="en-GB" smtClean="0"/>
              <a:t>23</a:t>
            </a:fld>
            <a:endParaRPr lang="en-GB" dirty="0"/>
          </a:p>
        </p:txBody>
      </p:sp>
      <p:sp>
        <p:nvSpPr>
          <p:cNvPr id="7" name="AutoShape 6" descr="Magnetic mirror - Glossary - Energy Encyclopedia">
            <a:extLst>
              <a:ext uri="{FF2B5EF4-FFF2-40B4-BE49-F238E27FC236}">
                <a16:creationId xmlns:a16="http://schemas.microsoft.com/office/drawing/2014/main" id="{E5395E3F-986B-0C50-F17B-47C55D1BD2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286000" y="3276600"/>
            <a:ext cx="396240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176" name="Picture 8" descr="Magnetic mirror - Wikipedia">
            <a:extLst>
              <a:ext uri="{FF2B5EF4-FFF2-40B4-BE49-F238E27FC236}">
                <a16:creationId xmlns:a16="http://schemas.microsoft.com/office/drawing/2014/main" id="{D2EBC872-1255-DF47-D7A2-933DFFCB0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1443038"/>
            <a:ext cx="4610274" cy="2424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1 Tokamak magnetic fields. The toroidal magnetic field is generated by... |  Download Scientific Diagram">
            <a:extLst>
              <a:ext uri="{FF2B5EF4-FFF2-40B4-BE49-F238E27FC236}">
                <a16:creationId xmlns:a16="http://schemas.microsoft.com/office/drawing/2014/main" id="{A004983D-E722-6612-2AA3-8575DA7DF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9774" y="2099278"/>
            <a:ext cx="5991225" cy="3848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Stellarators | UMD Stellarator Group">
            <a:extLst>
              <a:ext uri="{FF2B5EF4-FFF2-40B4-BE49-F238E27FC236}">
                <a16:creationId xmlns:a16="http://schemas.microsoft.com/office/drawing/2014/main" id="{66E7F389-2A05-C631-C7EC-FE9C2BE13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8" y="4154487"/>
            <a:ext cx="3874178" cy="2122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37035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5F096-74DD-31A9-9918-33480AEEB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692B8E"/>
                </a:solidFill>
              </a:rPr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320B1-FDB9-6011-6D02-75D687EA84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/>
              <a:t>Plasmas are defined by:</a:t>
            </a:r>
          </a:p>
          <a:p>
            <a:r>
              <a:rPr lang="en-GB" dirty="0"/>
              <a:t>Satisfying quasi-neutrality</a:t>
            </a:r>
          </a:p>
          <a:p>
            <a:r>
              <a:rPr lang="en-GB" dirty="0"/>
              <a:t>Shielding applied electric fields</a:t>
            </a:r>
          </a:p>
          <a:p>
            <a:r>
              <a:rPr lang="en-GB" dirty="0"/>
              <a:t>Behaving like a fluid as described by magnetohydrodynamics (MHD)</a:t>
            </a:r>
          </a:p>
          <a:p>
            <a:r>
              <a:rPr lang="en-GB" dirty="0"/>
              <a:t>Having a large number of particles in the shielded region (Debye sphere)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There are lots of different types of particle drift including:</a:t>
            </a:r>
          </a:p>
          <a:p>
            <a:r>
              <a:rPr lang="en-GB" dirty="0"/>
              <a:t>E x B drift</a:t>
            </a:r>
          </a:p>
          <a:p>
            <a:r>
              <a:rPr lang="en-GB" dirty="0"/>
              <a:t>Polarisation drift</a:t>
            </a:r>
          </a:p>
          <a:p>
            <a:r>
              <a:rPr lang="en-GB" dirty="0"/>
              <a:t>Grad B drift</a:t>
            </a:r>
          </a:p>
          <a:p>
            <a:r>
              <a:rPr lang="en-GB" dirty="0"/>
              <a:t>Curvature drift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3B188C-04BF-76B3-FB62-8C495A25C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483C8-B5AD-437D-A421-83628239423D}" type="slidenum">
              <a:rPr lang="en-GB" smtClean="0"/>
              <a:t>24</a:t>
            </a:fld>
            <a:endParaRPr lang="en-GB" dirty="0"/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71E889B0-F342-B2C0-3588-9001A5DBDB72}"/>
              </a:ext>
            </a:extLst>
          </p:cNvPr>
          <p:cNvSpPr/>
          <p:nvPr/>
        </p:nvSpPr>
        <p:spPr>
          <a:xfrm>
            <a:off x="3200400" y="5342021"/>
            <a:ext cx="300789" cy="625642"/>
          </a:xfrm>
          <a:prstGeom prst="rightBrace">
            <a:avLst/>
          </a:prstGeom>
          <a:ln>
            <a:solidFill>
              <a:srgbClr val="692B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692B8E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D0D534-F7EA-40EC-8B69-D26AD5193367}"/>
              </a:ext>
            </a:extLst>
          </p:cNvPr>
          <p:cNvSpPr txBox="1"/>
          <p:nvPr/>
        </p:nvSpPr>
        <p:spPr>
          <a:xfrm>
            <a:off x="3729788" y="5424009"/>
            <a:ext cx="2366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Magnetic drift</a:t>
            </a:r>
          </a:p>
        </p:txBody>
      </p:sp>
    </p:spTree>
    <p:extLst>
      <p:ext uri="{BB962C8B-B14F-4D97-AF65-F5344CB8AC3E}">
        <p14:creationId xmlns:p14="http://schemas.microsoft.com/office/powerpoint/2010/main" val="2114279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04BAE-CA1A-0FAC-2486-288298A5D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692B8E"/>
                </a:solidFill>
              </a:rPr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B8B70-2FBC-0F45-EF4D-163E421E6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Please fill out the feedback form for this lecture – it helps us improve your experience!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075746-B797-1920-46D3-2E4B2CBBD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483C8-B5AD-437D-A421-83628239423D}" type="slidenum">
              <a:rPr lang="en-GB" smtClean="0"/>
              <a:t>25</a:t>
            </a:fld>
            <a:endParaRPr lang="en-GB" dirty="0"/>
          </a:p>
        </p:txBody>
      </p:sp>
      <p:pic>
        <p:nvPicPr>
          <p:cNvPr id="8" name="Picture 7" descr="A qr code with a white background&#10;&#10;AI-generated content may be incorrect.">
            <a:extLst>
              <a:ext uri="{FF2B5EF4-FFF2-40B4-BE49-F238E27FC236}">
                <a16:creationId xmlns:a16="http://schemas.microsoft.com/office/drawing/2014/main" id="{4F137421-EE67-8477-230A-C37F3F2106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757" y="2837657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1021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92B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6AE21-C3B8-9427-DFC2-843CADEF7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4168" y="3429000"/>
            <a:ext cx="9503664" cy="1325563"/>
          </a:xfrm>
        </p:spPr>
        <p:txBody>
          <a:bodyPr/>
          <a:lstStyle/>
          <a:p>
            <a:r>
              <a:rPr lang="en-GB" dirty="0">
                <a:solidFill>
                  <a:srgbClr val="F1EEDF"/>
                </a:solidFill>
              </a:rPr>
              <a:t>Thank you for listening, any questions? 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1BBFDF7-5777-888A-B6DF-3C60B86E2C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34" b="22587"/>
          <a:stretch/>
        </p:blipFill>
        <p:spPr bwMode="auto">
          <a:xfrm>
            <a:off x="3418508" y="397565"/>
            <a:ext cx="5354983" cy="3131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3C296AA-DF4B-A5D2-C4A9-0EB5724C41C8}"/>
              </a:ext>
            </a:extLst>
          </p:cNvPr>
          <p:cNvSpPr txBox="1">
            <a:spLocks/>
          </p:cNvSpPr>
          <p:nvPr/>
        </p:nvSpPr>
        <p:spPr>
          <a:xfrm>
            <a:off x="666388" y="4754563"/>
            <a:ext cx="950366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>
                <a:solidFill>
                  <a:srgbClr val="F1EEDF"/>
                </a:solidFill>
              </a:rPr>
              <a:t>Please fill out the feedback form for today’s session:</a:t>
            </a:r>
          </a:p>
        </p:txBody>
      </p:sp>
    </p:spTree>
    <p:extLst>
      <p:ext uri="{BB962C8B-B14F-4D97-AF65-F5344CB8AC3E}">
        <p14:creationId xmlns:p14="http://schemas.microsoft.com/office/powerpoint/2010/main" val="1733741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4340</TotalTime>
  <Words>966</Words>
  <Application>Microsoft Office PowerPoint</Application>
  <PresentationFormat>Widescreen</PresentationFormat>
  <Paragraphs>165</Paragraphs>
  <Slides>26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Aptos</vt:lpstr>
      <vt:lpstr>Aptos Display</vt:lpstr>
      <vt:lpstr>Arial</vt:lpstr>
      <vt:lpstr>1_Office Theme</vt:lpstr>
      <vt:lpstr>Lecture 2: Plasma Physics </vt:lpstr>
      <vt:lpstr>What is a ‘plasma’?</vt:lpstr>
      <vt:lpstr>Learning objectives </vt:lpstr>
      <vt:lpstr>Defining features of a plasma</vt:lpstr>
      <vt:lpstr>Ionisation</vt:lpstr>
      <vt:lpstr>Ionisation</vt:lpstr>
      <vt:lpstr>For a typical fusion plasma ne ≈ 1020m-3:</vt:lpstr>
      <vt:lpstr>Debye Shielding</vt:lpstr>
      <vt:lpstr>Debye Shielding</vt:lpstr>
      <vt:lpstr>Debye Shielding</vt:lpstr>
      <vt:lpstr>Charged particles in EM fields</vt:lpstr>
      <vt:lpstr>Electric and Magnetic Forces</vt:lpstr>
      <vt:lpstr>Quick Quiz!</vt:lpstr>
      <vt:lpstr>Charged particles in uniform fields</vt:lpstr>
      <vt:lpstr>Charged particles in uniform fields</vt:lpstr>
      <vt:lpstr>What if the E-field is time dependent?</vt:lpstr>
      <vt:lpstr>What if the E-field is time dependent?</vt:lpstr>
      <vt:lpstr>Inhomogenous B fields</vt:lpstr>
      <vt:lpstr>Inhomogenous B fields</vt:lpstr>
      <vt:lpstr>Magnetic Drift</vt:lpstr>
      <vt:lpstr>What happens if the gradient is parallel to the motion of the particle?</vt:lpstr>
      <vt:lpstr>What happens if the gradient is parallel to the motion of the particle?</vt:lpstr>
      <vt:lpstr>Why don’t we use magnetic mirrors for fusion?</vt:lpstr>
      <vt:lpstr>Summary</vt:lpstr>
      <vt:lpstr>Questions?</vt:lpstr>
      <vt:lpstr>Thank you for listening, any questions?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Charlotte Brown</dc:creator>
  <cp:lastModifiedBy>Charlotte Brown</cp:lastModifiedBy>
  <cp:revision>1</cp:revision>
  <dcterms:created xsi:type="dcterms:W3CDTF">2025-10-13T14:41:22Z</dcterms:created>
  <dcterms:modified xsi:type="dcterms:W3CDTF">2025-10-16T15:01:49Z</dcterms:modified>
</cp:coreProperties>
</file>